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61" r:id="rId6"/>
    <p:sldId id="259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75" d="100"/>
          <a:sy n="75" d="100"/>
        </p:scale>
        <p:origin x="432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0806C-5E94-46F4-9B98-E8723429D4A8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A36F9-5814-4A42-85E9-C07C60A189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2855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0806C-5E94-46F4-9B98-E8723429D4A8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A36F9-5814-4A42-85E9-C07C60A189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75061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0806C-5E94-46F4-9B98-E8723429D4A8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A36F9-5814-4A42-85E9-C07C60A189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0777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0806C-5E94-46F4-9B98-E8723429D4A8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A36F9-5814-4A42-85E9-C07C60A189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697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0806C-5E94-46F4-9B98-E8723429D4A8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A36F9-5814-4A42-85E9-C07C60A189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8594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0806C-5E94-46F4-9B98-E8723429D4A8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A36F9-5814-4A42-85E9-C07C60A189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83246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0806C-5E94-46F4-9B98-E8723429D4A8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A36F9-5814-4A42-85E9-C07C60A189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0827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0806C-5E94-46F4-9B98-E8723429D4A8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A36F9-5814-4A42-85E9-C07C60A189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6292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0806C-5E94-46F4-9B98-E8723429D4A8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A36F9-5814-4A42-85E9-C07C60A189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116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0806C-5E94-46F4-9B98-E8723429D4A8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A36F9-5814-4A42-85E9-C07C60A189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8237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0806C-5E94-46F4-9B98-E8723429D4A8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A36F9-5814-4A42-85E9-C07C60A189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63766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Group 69">
            <a:extLst>
              <a:ext uri="{FF2B5EF4-FFF2-40B4-BE49-F238E27FC236}">
                <a16:creationId xmlns:a16="http://schemas.microsoft.com/office/drawing/2014/main" id="{85AC3B9E-D3FE-4057-BDFF-CD46A1910EBB}"/>
              </a:ext>
            </a:extLst>
          </p:cNvPr>
          <p:cNvGraphicFramePr>
            <a:graphicFrameLocks noGrp="1"/>
          </p:cNvGraphicFramePr>
          <p:nvPr userDrawn="1">
            <p:extLst/>
          </p:nvPr>
        </p:nvGraphicFramePr>
        <p:xfrm>
          <a:off x="9566694" y="458907"/>
          <a:ext cx="2540712" cy="6156577"/>
        </p:xfrm>
        <a:graphic>
          <a:graphicData uri="http://schemas.openxmlformats.org/drawingml/2006/table">
            <a:tbl>
              <a:tblPr/>
              <a:tblGrid>
                <a:gridCol w="2540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91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화면설명</a:t>
                      </a:r>
                    </a:p>
                  </a:txBody>
                  <a:tcPr marL="121923" marR="121923" marT="45722" marB="45722" horzOverflow="overflow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273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1923" marR="121923" marT="45722" marB="45722" horzOverflow="overflow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7" name="표 16">
            <a:extLst>
              <a:ext uri="{FF2B5EF4-FFF2-40B4-BE49-F238E27FC236}">
                <a16:creationId xmlns:a16="http://schemas.microsoft.com/office/drawing/2014/main" id="{431DF10E-A33B-40B0-94BE-CF0C8A52953B}"/>
              </a:ext>
            </a:extLst>
          </p:cNvPr>
          <p:cNvGraphicFramePr>
            <a:graphicFrameLocks noGrp="1"/>
          </p:cNvGraphicFramePr>
          <p:nvPr userDrawn="1">
            <p:extLst/>
          </p:nvPr>
        </p:nvGraphicFramePr>
        <p:xfrm>
          <a:off x="57159" y="33041"/>
          <a:ext cx="12050246" cy="425864"/>
        </p:xfrm>
        <a:graphic>
          <a:graphicData uri="http://schemas.openxmlformats.org/drawingml/2006/table">
            <a:tbl>
              <a:tblPr/>
              <a:tblGrid>
                <a:gridCol w="1506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582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04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78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646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4263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12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프로젝트명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1920" marR="121920" marT="45506" marB="45506" horzOverflow="overflow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웅진씽크빅</a:t>
                      </a: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신규브랜드 홈페이지 구축 프로젝트</a:t>
                      </a:r>
                      <a:endParaRPr lang="en-US" altLang="ko-KR" sz="800" b="1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1920" marR="121920" marT="45506" marB="45506" horzOverflow="overflow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등록일</a:t>
                      </a:r>
                    </a:p>
                  </a:txBody>
                  <a:tcPr marL="121920" marR="121920" marT="45506" marB="45506" horzOverflow="overflow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1920" marR="121920" marT="45506" marB="45506" horzOverflow="overflow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121920" marR="121920" marT="45506" marB="45506" horzOverflow="overflow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1920" marR="121920" marT="45506" marB="45506" horzOverflow="overflow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27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로케이션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1920" marR="121920" marT="45506" marB="45506" horzOverflow="overflow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21920" marR="121920" marT="45506" marB="45506" horzOverflow="overflow">
                    <a:lnL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506" marB="45506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506" marB="45506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506" marB="45506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506" marB="45506" horzOverflow="overflow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18" name="직선 연결선 17">
            <a:extLst>
              <a:ext uri="{FF2B5EF4-FFF2-40B4-BE49-F238E27FC236}">
                <a16:creationId xmlns:a16="http://schemas.microsoft.com/office/drawing/2014/main" id="{84FA9ACB-5A46-4029-9CF9-24BB4892E414}"/>
              </a:ext>
            </a:extLst>
          </p:cNvPr>
          <p:cNvCxnSpPr>
            <a:cxnSpLocks/>
          </p:cNvCxnSpPr>
          <p:nvPr userDrawn="1"/>
        </p:nvCxnSpPr>
        <p:spPr>
          <a:xfrm>
            <a:off x="57159" y="6611651"/>
            <a:ext cx="9649549" cy="0"/>
          </a:xfrm>
          <a:prstGeom prst="line">
            <a:avLst/>
          </a:prstGeom>
          <a:ln w="1270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그림 18">
            <a:extLst>
              <a:ext uri="{FF2B5EF4-FFF2-40B4-BE49-F238E27FC236}">
                <a16:creationId xmlns:a16="http://schemas.microsoft.com/office/drawing/2014/main" id="{AA155156-F476-45BE-881B-94F15ACDB2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16643" y="6688410"/>
            <a:ext cx="812800" cy="102870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5B846EBB-C781-4647-8EEA-995914669B6B}"/>
              </a:ext>
            </a:extLst>
          </p:cNvPr>
          <p:cNvSpPr txBox="1"/>
          <p:nvPr userDrawn="1"/>
        </p:nvSpPr>
        <p:spPr>
          <a:xfrm>
            <a:off x="11840447" y="6624948"/>
            <a:ext cx="277640" cy="18466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fld id="{25B6170D-25BF-406F-BE80-EF03CC4D15CE}" type="slidenum">
              <a:rPr lang="ko-KR" altLang="en-US" sz="600" b="1" i="1" smtClean="0">
                <a:solidFill>
                  <a:schemeClr val="bg1">
                    <a:lumMod val="65000"/>
                  </a:schemeClr>
                </a:solidFill>
              </a:rPr>
              <a:pPr algn="r"/>
              <a:t>‹#›</a:t>
            </a:fld>
            <a:endParaRPr lang="ko-KR" altLang="en-US" sz="600" b="1" i="1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995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0806C-5E94-46F4-9B98-E8723429D4A8}" type="datetimeFigureOut">
              <a:rPr lang="ko-KR" altLang="en-US" smtClean="0"/>
              <a:t>2019-10-15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6A36F9-5814-4A42-85E9-C07C60A1891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5252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1446" y="305240"/>
            <a:ext cx="2084077" cy="714292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1213971" y="932368"/>
            <a:ext cx="9079025" cy="5253126"/>
            <a:chOff x="235687" y="1272337"/>
            <a:chExt cx="9079025" cy="5253126"/>
          </a:xfrm>
        </p:grpSpPr>
        <p:sp>
          <p:nvSpPr>
            <p:cNvPr id="12" name="TextBox 53">
              <a:extLst>
                <a:ext uri="{FF2B5EF4-FFF2-40B4-BE49-F238E27FC236}">
                  <a16:creationId xmlns:a16="http://schemas.microsoft.com/office/drawing/2014/main" id="{3E7FBCF7-D35F-4ABA-A941-AE5DB62A1D57}"/>
                </a:ext>
              </a:extLst>
            </p:cNvPr>
            <p:cNvSpPr txBox="1"/>
            <p:nvPr/>
          </p:nvSpPr>
          <p:spPr>
            <a:xfrm>
              <a:off x="5054390" y="1634017"/>
              <a:ext cx="1271074" cy="334633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시험 </a:t>
              </a:r>
              <a:r>
                <a:rPr lang="ko-KR" altLang="en-US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자료실</a:t>
              </a:r>
              <a:endPara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3" name="TextBox 54">
              <a:extLst>
                <a:ext uri="{FF2B5EF4-FFF2-40B4-BE49-F238E27FC236}">
                  <a16:creationId xmlns:a16="http://schemas.microsoft.com/office/drawing/2014/main" id="{EE2C3BA5-9A93-4881-978F-73B748BF637D}"/>
                </a:ext>
              </a:extLst>
            </p:cNvPr>
            <p:cNvSpPr txBox="1"/>
            <p:nvPr/>
          </p:nvSpPr>
          <p:spPr>
            <a:xfrm>
              <a:off x="6525206" y="1642926"/>
              <a:ext cx="1271074" cy="33463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학습 후기</a:t>
              </a:r>
              <a:endPara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" name="TextBox 55">
              <a:extLst>
                <a:ext uri="{FF2B5EF4-FFF2-40B4-BE49-F238E27FC236}">
                  <a16:creationId xmlns:a16="http://schemas.microsoft.com/office/drawing/2014/main" id="{2ABA876E-5692-4D68-902B-72439E6DD069}"/>
                </a:ext>
              </a:extLst>
            </p:cNvPr>
            <p:cNvSpPr txBox="1"/>
            <p:nvPr/>
          </p:nvSpPr>
          <p:spPr>
            <a:xfrm>
              <a:off x="8015138" y="1642926"/>
              <a:ext cx="1271074" cy="33463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이벤트</a:t>
              </a:r>
              <a:r>
                <a:rPr lang="en-US" altLang="ko-KR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</a:t>
              </a:r>
              <a:r>
                <a:rPr lang="ko-KR" altLang="en-US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소식</a:t>
              </a:r>
              <a:endPara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5" name="TextBox 58">
              <a:extLst>
                <a:ext uri="{FF2B5EF4-FFF2-40B4-BE49-F238E27FC236}">
                  <a16:creationId xmlns:a16="http://schemas.microsoft.com/office/drawing/2014/main" id="{C9A22B6F-D086-4E21-8732-5C8118051F0E}"/>
                </a:ext>
              </a:extLst>
            </p:cNvPr>
            <p:cNvSpPr txBox="1"/>
            <p:nvPr/>
          </p:nvSpPr>
          <p:spPr>
            <a:xfrm>
              <a:off x="6525206" y="2072047"/>
              <a:ext cx="1271074" cy="26597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베스트 후기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TextBox 59">
              <a:extLst>
                <a:ext uri="{FF2B5EF4-FFF2-40B4-BE49-F238E27FC236}">
                  <a16:creationId xmlns:a16="http://schemas.microsoft.com/office/drawing/2014/main" id="{42E88CD4-095E-4AA0-8D1C-239FFCC59D1F}"/>
                </a:ext>
              </a:extLst>
            </p:cNvPr>
            <p:cNvSpPr txBox="1"/>
            <p:nvPr/>
          </p:nvSpPr>
          <p:spPr>
            <a:xfrm>
              <a:off x="8015138" y="2072047"/>
              <a:ext cx="1271074" cy="26597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공지사항</a:t>
              </a:r>
            </a:p>
          </p:txBody>
        </p:sp>
        <p:sp>
          <p:nvSpPr>
            <p:cNvPr id="17" name="TextBox 69">
              <a:extLst>
                <a:ext uri="{FF2B5EF4-FFF2-40B4-BE49-F238E27FC236}">
                  <a16:creationId xmlns:a16="http://schemas.microsoft.com/office/drawing/2014/main" id="{36AF4E4E-F367-4D3A-97D0-5C20F4FD6793}"/>
                </a:ext>
              </a:extLst>
            </p:cNvPr>
            <p:cNvSpPr txBox="1"/>
            <p:nvPr/>
          </p:nvSpPr>
          <p:spPr>
            <a:xfrm>
              <a:off x="8015138" y="2372432"/>
              <a:ext cx="1271074" cy="26597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이벤트</a:t>
              </a:r>
            </a:p>
          </p:txBody>
        </p:sp>
        <p:sp>
          <p:nvSpPr>
            <p:cNvPr id="18" name="TextBox 73">
              <a:extLst>
                <a:ext uri="{FF2B5EF4-FFF2-40B4-BE49-F238E27FC236}">
                  <a16:creationId xmlns:a16="http://schemas.microsoft.com/office/drawing/2014/main" id="{92415FB1-1F08-4D71-B3C0-52B25C552255}"/>
                </a:ext>
              </a:extLst>
            </p:cNvPr>
            <p:cNvSpPr txBox="1"/>
            <p:nvPr/>
          </p:nvSpPr>
          <p:spPr>
            <a:xfrm>
              <a:off x="8015138" y="2672817"/>
              <a:ext cx="1271074" cy="26597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당첨자 발표</a:t>
              </a:r>
            </a:p>
          </p:txBody>
        </p:sp>
        <p:sp>
          <p:nvSpPr>
            <p:cNvPr id="19" name="TextBox 81">
              <a:extLst>
                <a:ext uri="{FF2B5EF4-FFF2-40B4-BE49-F238E27FC236}">
                  <a16:creationId xmlns:a16="http://schemas.microsoft.com/office/drawing/2014/main" id="{646CE65E-CB81-4809-8E85-611F0432C0CE}"/>
                </a:ext>
              </a:extLst>
            </p:cNvPr>
            <p:cNvSpPr txBox="1"/>
            <p:nvPr/>
          </p:nvSpPr>
          <p:spPr>
            <a:xfrm>
              <a:off x="908676" y="5512392"/>
              <a:ext cx="8236876" cy="26597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1015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회사소개  </a:t>
              </a:r>
              <a:r>
                <a:rPr lang="ko-KR" altLang="en-US" sz="1015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ㅣ</a:t>
              </a:r>
              <a:r>
                <a:rPr lang="ko-KR" altLang="en-US" sz="1015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개인정보 처리방침  </a:t>
              </a:r>
              <a:r>
                <a:rPr lang="ko-KR" altLang="en-US" sz="1015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ㅣ</a:t>
              </a:r>
              <a:r>
                <a:rPr lang="ko-KR" altLang="en-US" sz="1015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이용약관  </a:t>
              </a:r>
              <a:r>
                <a:rPr lang="ko-KR" altLang="en-US" sz="1015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ㅣ</a:t>
              </a:r>
              <a:r>
                <a:rPr lang="ko-KR" altLang="en-US" sz="1015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15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제휴문의ㅣ</a:t>
              </a:r>
              <a:r>
                <a:rPr lang="ko-KR" altLang="en-US" sz="1015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판매인 정보 조회  </a:t>
              </a:r>
              <a:r>
                <a:rPr lang="ko-KR" altLang="en-US" sz="1015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ㅣ</a:t>
              </a:r>
              <a:r>
                <a:rPr lang="ko-KR" altLang="en-US" sz="1015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 </a:t>
              </a:r>
              <a:r>
                <a:rPr lang="ko-KR" altLang="en-US" sz="1015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교사모집</a:t>
              </a:r>
              <a:r>
                <a:rPr lang="en-US" altLang="ko-KR" sz="1015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15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ㅣ</a:t>
              </a:r>
              <a:r>
                <a:rPr lang="ko-KR" altLang="en-US" sz="1015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ko-KR" altLang="en-US" sz="1015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사이트맵</a:t>
              </a:r>
              <a:endParaRPr lang="ko-KR" altLang="en-US" sz="1015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CBBE231A-14E3-47DB-8123-4EE5EB11AC5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214944" y="5533147"/>
              <a:ext cx="930608" cy="245218"/>
            </a:xfrm>
            <a:prstGeom prst="rect">
              <a:avLst/>
            </a:prstGeom>
          </p:spPr>
        </p:pic>
        <p:grpSp>
          <p:nvGrpSpPr>
            <p:cNvPr id="21" name="그룹 20">
              <a:extLst>
                <a:ext uri="{FF2B5EF4-FFF2-40B4-BE49-F238E27FC236}">
                  <a16:creationId xmlns:a16="http://schemas.microsoft.com/office/drawing/2014/main" id="{58374C90-4E36-48F6-BA86-E0DFAEFE7BA8}"/>
                </a:ext>
              </a:extLst>
            </p:cNvPr>
            <p:cNvGrpSpPr/>
            <p:nvPr/>
          </p:nvGrpSpPr>
          <p:grpSpPr>
            <a:xfrm>
              <a:off x="8034976" y="4900050"/>
              <a:ext cx="1112761" cy="168486"/>
              <a:chOff x="7415298" y="5700839"/>
              <a:chExt cx="1607321" cy="275113"/>
            </a:xfrm>
            <a:solidFill>
              <a:srgbClr val="D0CECE"/>
            </a:solidFill>
          </p:grpSpPr>
          <p:sp>
            <p:nvSpPr>
              <p:cNvPr id="58" name="직사각형 57">
                <a:extLst>
                  <a:ext uri="{FF2B5EF4-FFF2-40B4-BE49-F238E27FC236}">
                    <a16:creationId xmlns:a16="http://schemas.microsoft.com/office/drawing/2014/main" id="{B76D3178-50B4-454D-B6FA-7EA65AA39ECA}"/>
                  </a:ext>
                </a:extLst>
              </p:cNvPr>
              <p:cNvSpPr/>
              <p:nvPr/>
            </p:nvSpPr>
            <p:spPr>
              <a:xfrm>
                <a:off x="7415298" y="5700839"/>
                <a:ext cx="1607321" cy="275113"/>
              </a:xfrm>
              <a:prstGeom prst="rect">
                <a:avLst/>
              </a:prstGeom>
              <a:grpFill/>
              <a:ln w="31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63305" tIns="31652" rIns="63305" bIns="3165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ko-KR" sz="738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Family Site</a:t>
                </a:r>
                <a:endParaRPr lang="ko-KR" altLang="en-US" sz="738" b="1" dirty="0">
                  <a:solidFill>
                    <a:schemeClr val="tx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sp>
            <p:nvSpPr>
              <p:cNvPr id="59" name="직사각형 58">
                <a:extLst>
                  <a:ext uri="{FF2B5EF4-FFF2-40B4-BE49-F238E27FC236}">
                    <a16:creationId xmlns:a16="http://schemas.microsoft.com/office/drawing/2014/main" id="{091ACCB7-AF9E-4B37-AD11-11DA33748157}"/>
                  </a:ext>
                </a:extLst>
              </p:cNvPr>
              <p:cNvSpPr/>
              <p:nvPr/>
            </p:nvSpPr>
            <p:spPr>
              <a:xfrm>
                <a:off x="8750430" y="5700839"/>
                <a:ext cx="272185" cy="275113"/>
              </a:xfrm>
              <a:prstGeom prst="rect">
                <a:avLst/>
              </a:prstGeom>
              <a:grpFill/>
              <a:ln w="31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63305" tIns="31652" rIns="63305" bIns="31652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554" b="1" dirty="0">
                    <a:solidFill>
                      <a:schemeClr val="tx1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▼</a:t>
                </a:r>
              </a:p>
            </p:txBody>
          </p:sp>
        </p:grpSp>
        <p:grpSp>
          <p:nvGrpSpPr>
            <p:cNvPr id="22" name="그룹 21">
              <a:extLst>
                <a:ext uri="{FF2B5EF4-FFF2-40B4-BE49-F238E27FC236}">
                  <a16:creationId xmlns:a16="http://schemas.microsoft.com/office/drawing/2014/main" id="{E876491E-1B83-419D-A2A1-05033465EDA8}"/>
                </a:ext>
              </a:extLst>
            </p:cNvPr>
            <p:cNvGrpSpPr/>
            <p:nvPr/>
          </p:nvGrpSpPr>
          <p:grpSpPr>
            <a:xfrm>
              <a:off x="6971372" y="5934311"/>
              <a:ext cx="2292084" cy="496974"/>
              <a:chOff x="7053943" y="5885702"/>
              <a:chExt cx="2483092" cy="678700"/>
            </a:xfrm>
          </p:grpSpPr>
          <p:sp>
            <p:nvSpPr>
              <p:cNvPr id="52" name="직사각형 51">
                <a:extLst>
                  <a:ext uri="{FF2B5EF4-FFF2-40B4-BE49-F238E27FC236}">
                    <a16:creationId xmlns:a16="http://schemas.microsoft.com/office/drawing/2014/main" id="{550C3A78-AB32-4D84-AC68-A87EB05C0D3E}"/>
                  </a:ext>
                </a:extLst>
              </p:cNvPr>
              <p:cNvSpPr/>
              <p:nvPr/>
            </p:nvSpPr>
            <p:spPr>
              <a:xfrm>
                <a:off x="8814758" y="6302578"/>
                <a:ext cx="722277" cy="26182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646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안드로이드</a:t>
                </a:r>
                <a:endParaRPr lang="en-US" altLang="ko-KR" sz="646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  <p:grpSp>
            <p:nvGrpSpPr>
              <p:cNvPr id="53" name="그룹 52">
                <a:extLst>
                  <a:ext uri="{FF2B5EF4-FFF2-40B4-BE49-F238E27FC236}">
                    <a16:creationId xmlns:a16="http://schemas.microsoft.com/office/drawing/2014/main" id="{D6EAF3DF-7B88-4A9F-AA54-61B7FC0D59DC}"/>
                  </a:ext>
                </a:extLst>
              </p:cNvPr>
              <p:cNvGrpSpPr/>
              <p:nvPr/>
            </p:nvGrpSpPr>
            <p:grpSpPr>
              <a:xfrm>
                <a:off x="7053943" y="5885702"/>
                <a:ext cx="2305317" cy="671151"/>
                <a:chOff x="7053943" y="5885702"/>
                <a:chExt cx="2305317" cy="671151"/>
              </a:xfrm>
            </p:grpSpPr>
            <p:pic>
              <p:nvPicPr>
                <p:cNvPr id="54" name="그림 53" descr="낱말맞추기게임, 텍스트이(가) 표시된 사진&#10;&#10;자동 생성된 설명">
                  <a:extLst>
                    <a:ext uri="{FF2B5EF4-FFF2-40B4-BE49-F238E27FC236}">
                      <a16:creationId xmlns:a16="http://schemas.microsoft.com/office/drawing/2014/main" id="{26C5F2B6-A7BE-4A58-A93C-7890F055655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19844" t="19952" r="18755" b="20180"/>
                <a:stretch/>
              </p:blipFill>
              <p:spPr>
                <a:xfrm>
                  <a:off x="8444652" y="5885702"/>
                  <a:ext cx="435298" cy="424424"/>
                </a:xfrm>
                <a:prstGeom prst="rect">
                  <a:avLst/>
                </a:prstGeom>
              </p:spPr>
            </p:pic>
            <p:sp>
              <p:nvSpPr>
                <p:cNvPr id="55" name="직사각형 54">
                  <a:extLst>
                    <a:ext uri="{FF2B5EF4-FFF2-40B4-BE49-F238E27FC236}">
                      <a16:creationId xmlns:a16="http://schemas.microsoft.com/office/drawing/2014/main" id="{F069CCD9-DEED-4A7E-8071-4312987B7EC8}"/>
                    </a:ext>
                  </a:extLst>
                </p:cNvPr>
                <p:cNvSpPr/>
                <p:nvPr/>
              </p:nvSpPr>
              <p:spPr>
                <a:xfrm>
                  <a:off x="8509557" y="6295029"/>
                  <a:ext cx="823243" cy="261824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r>
                    <a:rPr lang="en-US" altLang="ko-KR" sz="646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iOS</a:t>
                  </a:r>
                </a:p>
              </p:txBody>
            </p:sp>
            <p:pic>
              <p:nvPicPr>
                <p:cNvPr id="56" name="그림 55" descr="낱말맞추기게임, 텍스트이(가) 표시된 사진&#10;&#10;자동 생성된 설명">
                  <a:extLst>
                    <a:ext uri="{FF2B5EF4-FFF2-40B4-BE49-F238E27FC236}">
                      <a16:creationId xmlns:a16="http://schemas.microsoft.com/office/drawing/2014/main" id="{E46B6E4A-A7EB-4F58-8951-8A5AFAFC107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5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 l="20996" t="19952" r="20499" b="20372"/>
                <a:stretch/>
              </p:blipFill>
              <p:spPr>
                <a:xfrm>
                  <a:off x="8961109" y="5892907"/>
                  <a:ext cx="398151" cy="406116"/>
                </a:xfrm>
                <a:prstGeom prst="rect">
                  <a:avLst/>
                </a:prstGeom>
              </p:spPr>
            </p:pic>
            <p:sp>
              <p:nvSpPr>
                <p:cNvPr id="57" name="직사각형 56">
                  <a:extLst>
                    <a:ext uri="{FF2B5EF4-FFF2-40B4-BE49-F238E27FC236}">
                      <a16:creationId xmlns:a16="http://schemas.microsoft.com/office/drawing/2014/main" id="{C08EE2AB-FD49-4C31-99B0-1D1F6F6488C3}"/>
                    </a:ext>
                  </a:extLst>
                </p:cNvPr>
                <p:cNvSpPr/>
                <p:nvPr/>
              </p:nvSpPr>
              <p:spPr>
                <a:xfrm>
                  <a:off x="7053943" y="5975774"/>
                  <a:ext cx="1387274" cy="397552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r"/>
                  <a:r>
                    <a:rPr lang="ko-KR" altLang="en-US" sz="646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웅진 </a:t>
                  </a:r>
                  <a:r>
                    <a:rPr lang="ko-KR" altLang="en-US" sz="646" dirty="0" err="1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북클럽</a:t>
                  </a:r>
                  <a:r>
                    <a:rPr lang="ko-KR" altLang="en-US" sz="646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 라운지 앱에서</a:t>
                  </a:r>
                  <a:endParaRPr lang="en-US" altLang="ko-KR" sz="646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  <a:p>
                  <a:pPr algn="r"/>
                  <a:r>
                    <a:rPr lang="ko-KR" altLang="en-US" sz="646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다양한 정보를 만나보세요</a:t>
                  </a:r>
                  <a:r>
                    <a:rPr lang="en-US" altLang="ko-KR" sz="646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. </a:t>
                  </a:r>
                  <a:r>
                    <a:rPr lang="ko-KR" altLang="en-US" sz="646" dirty="0">
                      <a:latin typeface="맑은 고딕" panose="020B0503020000020004" pitchFamily="50" charset="-127"/>
                      <a:ea typeface="맑은 고딕" panose="020B0503020000020004" pitchFamily="50" charset="-127"/>
                    </a:rPr>
                    <a:t>▶</a:t>
                  </a:r>
                  <a:endParaRPr lang="en-US" altLang="ko-KR" sz="646" dirty="0">
                    <a:latin typeface="맑은 고딕" panose="020B0503020000020004" pitchFamily="50" charset="-127"/>
                    <a:ea typeface="맑은 고딕" panose="020B0503020000020004" pitchFamily="50" charset="-127"/>
                  </a:endParaRPr>
                </a:p>
              </p:txBody>
            </p:sp>
          </p:grpSp>
        </p:grp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60D41B87-B323-4EF7-BAD5-5EDF6B2B64C5}"/>
                </a:ext>
              </a:extLst>
            </p:cNvPr>
            <p:cNvSpPr/>
            <p:nvPr/>
          </p:nvSpPr>
          <p:spPr>
            <a:xfrm>
              <a:off x="885866" y="5914590"/>
              <a:ext cx="5226288" cy="61087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ko-KR" altLang="en-US" sz="877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고객센터 </a:t>
              </a:r>
              <a:r>
                <a:rPr lang="en-US" altLang="ko-KR" sz="877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: 1577-1500 / </a:t>
              </a:r>
              <a:r>
                <a:rPr lang="ko-KR" altLang="en-US" sz="877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월</a:t>
              </a:r>
              <a:r>
                <a:rPr lang="en-US" altLang="ko-KR" sz="877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-</a:t>
              </a:r>
              <a:r>
                <a:rPr lang="ko-KR" altLang="en-US" sz="877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금</a:t>
              </a:r>
              <a:r>
                <a:rPr lang="en-US" altLang="ko-KR" sz="877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(</a:t>
              </a:r>
              <a:r>
                <a:rPr lang="ko-KR" altLang="en-US" sz="877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공휴일 제외</a:t>
              </a:r>
              <a:r>
                <a:rPr lang="en-US" altLang="ko-KR" sz="877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) 09:00-18:00</a:t>
              </a:r>
            </a:p>
            <a:p>
              <a:endParaRPr lang="en-US" altLang="ko-KR" sz="831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  <a:p>
              <a:r>
                <a:rPr lang="ko-KR" altLang="en-US" sz="83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경기도 파주시 </a:t>
              </a:r>
              <a:r>
                <a:rPr lang="ko-KR" altLang="en-US" sz="83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회동길</a:t>
              </a:r>
              <a:r>
                <a:rPr lang="ko-KR" altLang="en-US" sz="83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83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20 (</a:t>
              </a:r>
              <a:r>
                <a:rPr lang="ko-KR" altLang="en-US" sz="83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우 </a:t>
              </a:r>
              <a:r>
                <a:rPr lang="en-US" altLang="ko-KR" sz="83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413-120) </a:t>
              </a:r>
              <a:r>
                <a:rPr lang="ko-KR" altLang="en-US" sz="83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대표이사 </a:t>
              </a:r>
              <a:r>
                <a:rPr lang="en-US" altLang="ko-KR" sz="83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: </a:t>
              </a:r>
              <a:r>
                <a:rPr lang="ko-KR" altLang="en-US" sz="83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이재진 사업자등록번호 </a:t>
              </a:r>
              <a:r>
                <a:rPr lang="en-US" altLang="ko-KR" sz="83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: 141-81-09131</a:t>
              </a:r>
            </a:p>
            <a:p>
              <a:r>
                <a:rPr lang="en-US" altLang="ko-KR" sz="83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COPYRIGHT © WOONGJIN THINKBIG. ALL RIGHTS RESERVED</a:t>
              </a:r>
            </a:p>
          </p:txBody>
        </p:sp>
        <p:sp>
          <p:nvSpPr>
            <p:cNvPr id="24" name="사각형: 둥근 모서리 60">
              <a:extLst>
                <a:ext uri="{FF2B5EF4-FFF2-40B4-BE49-F238E27FC236}">
                  <a16:creationId xmlns:a16="http://schemas.microsoft.com/office/drawing/2014/main" id="{911DDD03-1BA2-430F-9CD1-4631A840C22A}"/>
                </a:ext>
              </a:extLst>
            </p:cNvPr>
            <p:cNvSpPr/>
            <p:nvPr/>
          </p:nvSpPr>
          <p:spPr>
            <a:xfrm>
              <a:off x="270441" y="1311425"/>
              <a:ext cx="1096309" cy="233747"/>
            </a:xfrm>
            <a:prstGeom prst="roundRect">
              <a:avLst/>
            </a:prstGeom>
            <a:solidFill>
              <a:srgbClr val="349C88"/>
            </a:solidFill>
            <a:ln>
              <a:solidFill>
                <a:srgbClr val="97ED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923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무료체험신청</a:t>
              </a:r>
            </a:p>
          </p:txBody>
        </p:sp>
        <p:sp>
          <p:nvSpPr>
            <p:cNvPr id="25" name="사각형: 둥근 모서리 61">
              <a:extLst>
                <a:ext uri="{FF2B5EF4-FFF2-40B4-BE49-F238E27FC236}">
                  <a16:creationId xmlns:a16="http://schemas.microsoft.com/office/drawing/2014/main" id="{086AB5DA-CDA3-4494-A50B-5E3030595DC3}"/>
                </a:ext>
              </a:extLst>
            </p:cNvPr>
            <p:cNvSpPr/>
            <p:nvPr/>
          </p:nvSpPr>
          <p:spPr>
            <a:xfrm>
              <a:off x="1424962" y="1311425"/>
              <a:ext cx="1096309" cy="233747"/>
            </a:xfrm>
            <a:prstGeom prst="roundRect">
              <a:avLst/>
            </a:prstGeom>
            <a:solidFill>
              <a:srgbClr val="349C88"/>
            </a:solidFill>
            <a:ln>
              <a:solidFill>
                <a:srgbClr val="97EDE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923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유료학습신청</a:t>
              </a:r>
            </a:p>
          </p:txBody>
        </p:sp>
        <p:sp>
          <p:nvSpPr>
            <p:cNvPr id="26" name="TextBox 118">
              <a:extLst>
                <a:ext uri="{FF2B5EF4-FFF2-40B4-BE49-F238E27FC236}">
                  <a16:creationId xmlns:a16="http://schemas.microsoft.com/office/drawing/2014/main" id="{285F4452-0393-4E25-8DC0-B903F7AB352F}"/>
                </a:ext>
              </a:extLst>
            </p:cNvPr>
            <p:cNvSpPr txBox="1"/>
            <p:nvPr/>
          </p:nvSpPr>
          <p:spPr>
            <a:xfrm>
              <a:off x="7217638" y="1272337"/>
              <a:ext cx="2097074" cy="2343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ko-KR" altLang="en-US" sz="923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로그인  </a:t>
              </a:r>
              <a:r>
                <a:rPr lang="en-US" altLang="ko-KR" sz="923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  </a:t>
              </a:r>
              <a:r>
                <a:rPr lang="ko-KR" altLang="en-US" sz="923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회원가입  </a:t>
              </a:r>
              <a:r>
                <a:rPr lang="en-US" altLang="ko-KR" sz="923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/  </a:t>
              </a:r>
              <a:r>
                <a:rPr lang="ko-KR" altLang="en-US" sz="923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고객센터 </a:t>
              </a:r>
            </a:p>
          </p:txBody>
        </p:sp>
        <p:sp>
          <p:nvSpPr>
            <p:cNvPr id="27" name="TextBox 48">
              <a:extLst>
                <a:ext uri="{FF2B5EF4-FFF2-40B4-BE49-F238E27FC236}">
                  <a16:creationId xmlns:a16="http://schemas.microsoft.com/office/drawing/2014/main" id="{3E7FBCF7-D35F-4ABA-A941-AE5DB62A1D57}"/>
                </a:ext>
              </a:extLst>
            </p:cNvPr>
            <p:cNvSpPr txBox="1"/>
            <p:nvPr/>
          </p:nvSpPr>
          <p:spPr>
            <a:xfrm>
              <a:off x="3542222" y="1624044"/>
              <a:ext cx="1271074" cy="334633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200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학습 </a:t>
              </a:r>
              <a:r>
                <a:rPr lang="ko-KR" altLang="en-US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자료실</a:t>
              </a:r>
              <a:endPara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28" name="TextBox 60">
              <a:extLst>
                <a:ext uri="{FF2B5EF4-FFF2-40B4-BE49-F238E27FC236}">
                  <a16:creationId xmlns:a16="http://schemas.microsoft.com/office/drawing/2014/main" id="{C9A22B6F-D086-4E21-8732-5C8118051F0E}"/>
                </a:ext>
              </a:extLst>
            </p:cNvPr>
            <p:cNvSpPr txBox="1"/>
            <p:nvPr/>
          </p:nvSpPr>
          <p:spPr>
            <a:xfrm>
              <a:off x="3561624" y="2027129"/>
              <a:ext cx="1271074" cy="265974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코딩 영상</a:t>
              </a:r>
            </a:p>
          </p:txBody>
        </p:sp>
        <p:sp>
          <p:nvSpPr>
            <p:cNvPr id="29" name="TextBox 61">
              <a:extLst>
                <a:ext uri="{FF2B5EF4-FFF2-40B4-BE49-F238E27FC236}">
                  <a16:creationId xmlns:a16="http://schemas.microsoft.com/office/drawing/2014/main" id="{C9A22B6F-D086-4E21-8732-5C8118051F0E}"/>
                </a:ext>
              </a:extLst>
            </p:cNvPr>
            <p:cNvSpPr txBox="1"/>
            <p:nvPr/>
          </p:nvSpPr>
          <p:spPr>
            <a:xfrm>
              <a:off x="3575712" y="2356893"/>
              <a:ext cx="1271074" cy="265974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한국사 영상</a:t>
              </a:r>
            </a:p>
          </p:txBody>
        </p:sp>
        <p:sp>
          <p:nvSpPr>
            <p:cNvPr id="30" name="TextBox 63">
              <a:extLst>
                <a:ext uri="{FF2B5EF4-FFF2-40B4-BE49-F238E27FC236}">
                  <a16:creationId xmlns:a16="http://schemas.microsoft.com/office/drawing/2014/main" id="{C9A22B6F-D086-4E21-8732-5C8118051F0E}"/>
                </a:ext>
              </a:extLst>
            </p:cNvPr>
            <p:cNvSpPr txBox="1"/>
            <p:nvPr/>
          </p:nvSpPr>
          <p:spPr>
            <a:xfrm>
              <a:off x="3561624" y="2726524"/>
              <a:ext cx="1271074" cy="265974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015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AI</a:t>
              </a:r>
              <a:r>
                <a:rPr lang="ko-KR" altLang="en-US" sz="1015" b="1" dirty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수학 </a:t>
              </a:r>
              <a:r>
                <a:rPr lang="ko-KR" altLang="en-US" sz="1015" b="1" dirty="0" err="1">
                  <a:latin typeface="맑은 고딕" panose="020B0503020000020004" pitchFamily="50" charset="-127"/>
                  <a:ea typeface="맑은 고딕" panose="020B0503020000020004" pitchFamily="50" charset="-127"/>
                </a:rPr>
                <a:t>개념강의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1" name="TextBox 65">
              <a:extLst>
                <a:ext uri="{FF2B5EF4-FFF2-40B4-BE49-F238E27FC236}">
                  <a16:creationId xmlns:a16="http://schemas.microsoft.com/office/drawing/2014/main" id="{C9A22B6F-D086-4E21-8732-5C8118051F0E}"/>
                </a:ext>
              </a:extLst>
            </p:cNvPr>
            <p:cNvSpPr txBox="1"/>
            <p:nvPr/>
          </p:nvSpPr>
          <p:spPr>
            <a:xfrm>
              <a:off x="5054390" y="2725822"/>
              <a:ext cx="1271074" cy="265974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한자 급수 시험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2" name="TextBox 66">
              <a:extLst>
                <a:ext uri="{FF2B5EF4-FFF2-40B4-BE49-F238E27FC236}">
                  <a16:creationId xmlns:a16="http://schemas.microsoft.com/office/drawing/2014/main" id="{C9A22B6F-D086-4E21-8732-5C8118051F0E}"/>
                </a:ext>
              </a:extLst>
            </p:cNvPr>
            <p:cNvSpPr txBox="1"/>
            <p:nvPr/>
          </p:nvSpPr>
          <p:spPr>
            <a:xfrm>
              <a:off x="5054390" y="2379785"/>
              <a:ext cx="1271074" cy="265974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수학 경시 대회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3" name="TextBox 52">
              <a:extLst>
                <a:ext uri="{FF2B5EF4-FFF2-40B4-BE49-F238E27FC236}">
                  <a16:creationId xmlns:a16="http://schemas.microsoft.com/office/drawing/2014/main" id="{C9A22B6F-D086-4E21-8732-5C8118051F0E}"/>
                </a:ext>
              </a:extLst>
            </p:cNvPr>
            <p:cNvSpPr txBox="1"/>
            <p:nvPr/>
          </p:nvSpPr>
          <p:spPr>
            <a:xfrm>
              <a:off x="5047663" y="2016198"/>
              <a:ext cx="1271074" cy="265974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시험 대비 문항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4" name="TextBox 62">
              <a:extLst>
                <a:ext uri="{FF2B5EF4-FFF2-40B4-BE49-F238E27FC236}">
                  <a16:creationId xmlns:a16="http://schemas.microsoft.com/office/drawing/2014/main" id="{ED9D7EF0-86B8-48B5-8650-57AD0253D22A}"/>
                </a:ext>
              </a:extLst>
            </p:cNvPr>
            <p:cNvSpPr txBox="1"/>
            <p:nvPr/>
          </p:nvSpPr>
          <p:spPr>
            <a:xfrm>
              <a:off x="235687" y="1619942"/>
              <a:ext cx="1561999" cy="33463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웅진 </a:t>
              </a:r>
              <a:r>
                <a:rPr lang="ko-KR" altLang="en-US" sz="1200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스마트올</a:t>
              </a:r>
              <a:endPara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5" name="TextBox 67">
              <a:extLst>
                <a:ext uri="{FF2B5EF4-FFF2-40B4-BE49-F238E27FC236}">
                  <a16:creationId xmlns:a16="http://schemas.microsoft.com/office/drawing/2014/main" id="{60290AC9-4CFB-404D-BCA8-AE4A15212447}"/>
                </a:ext>
              </a:extLst>
            </p:cNvPr>
            <p:cNvSpPr txBox="1"/>
            <p:nvPr/>
          </p:nvSpPr>
          <p:spPr>
            <a:xfrm>
              <a:off x="1904406" y="1619942"/>
              <a:ext cx="1561999" cy="334633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200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학습 구성</a:t>
              </a:r>
              <a:endParaRPr lang="ko-KR" altLang="en-US" sz="1200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6" name="TextBox 72">
              <a:extLst>
                <a:ext uri="{FF2B5EF4-FFF2-40B4-BE49-F238E27FC236}">
                  <a16:creationId xmlns:a16="http://schemas.microsoft.com/office/drawing/2014/main" id="{AC324881-DFC5-4D30-9F8B-C2111E07F1EC}"/>
                </a:ext>
              </a:extLst>
            </p:cNvPr>
            <p:cNvSpPr txBox="1"/>
            <p:nvPr/>
          </p:nvSpPr>
          <p:spPr>
            <a:xfrm>
              <a:off x="235687" y="2049064"/>
              <a:ext cx="1561999" cy="26597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브랜드 스토리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7" name="TextBox 75">
              <a:extLst>
                <a:ext uri="{FF2B5EF4-FFF2-40B4-BE49-F238E27FC236}">
                  <a16:creationId xmlns:a16="http://schemas.microsoft.com/office/drawing/2014/main" id="{84C0BBC6-1319-44E8-8BE3-1707C3615FA7}"/>
                </a:ext>
              </a:extLst>
            </p:cNvPr>
            <p:cNvSpPr txBox="1"/>
            <p:nvPr/>
          </p:nvSpPr>
          <p:spPr>
            <a:xfrm>
              <a:off x="1904406" y="2049064"/>
              <a:ext cx="1561999" cy="21390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오늘의 학습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8" name="TextBox 76">
              <a:extLst>
                <a:ext uri="{FF2B5EF4-FFF2-40B4-BE49-F238E27FC236}">
                  <a16:creationId xmlns:a16="http://schemas.microsoft.com/office/drawing/2014/main" id="{FAEB60CA-3689-4F19-8C71-28A569B090A8}"/>
                </a:ext>
              </a:extLst>
            </p:cNvPr>
            <p:cNvSpPr txBox="1"/>
            <p:nvPr/>
          </p:nvSpPr>
          <p:spPr>
            <a:xfrm>
              <a:off x="1891749" y="2649979"/>
              <a:ext cx="1561999" cy="21390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과목별 학교 공부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39" name="TextBox 77">
              <a:extLst>
                <a:ext uri="{FF2B5EF4-FFF2-40B4-BE49-F238E27FC236}">
                  <a16:creationId xmlns:a16="http://schemas.microsoft.com/office/drawing/2014/main" id="{C3EDCE75-6C4F-4AAE-B681-E0677BC2DCE8}"/>
                </a:ext>
              </a:extLst>
            </p:cNvPr>
            <p:cNvSpPr txBox="1"/>
            <p:nvPr/>
          </p:nvSpPr>
          <p:spPr>
            <a:xfrm>
              <a:off x="235687" y="2365362"/>
              <a:ext cx="1561999" cy="26597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스마트올</a:t>
              </a:r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 소개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0" name="TextBox 92">
              <a:extLst>
                <a:ext uri="{FF2B5EF4-FFF2-40B4-BE49-F238E27FC236}">
                  <a16:creationId xmlns:a16="http://schemas.microsoft.com/office/drawing/2014/main" id="{B92E4185-205C-48DA-AE03-A8C0FA714035}"/>
                </a:ext>
              </a:extLst>
            </p:cNvPr>
            <p:cNvSpPr txBox="1"/>
            <p:nvPr/>
          </p:nvSpPr>
          <p:spPr>
            <a:xfrm>
              <a:off x="1891749" y="2896357"/>
              <a:ext cx="1561999" cy="213903"/>
            </a:xfrm>
            <a:prstGeom prst="rect">
              <a:avLst/>
            </a:prstGeom>
            <a:solidFill>
              <a:srgbClr val="DCE6F2"/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학교 시험 대비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1" name="TextBox 93">
              <a:extLst>
                <a:ext uri="{FF2B5EF4-FFF2-40B4-BE49-F238E27FC236}">
                  <a16:creationId xmlns:a16="http://schemas.microsoft.com/office/drawing/2014/main" id="{6FE0BA58-6257-4C48-A257-D8AA8E773093}"/>
                </a:ext>
              </a:extLst>
            </p:cNvPr>
            <p:cNvSpPr txBox="1"/>
            <p:nvPr/>
          </p:nvSpPr>
          <p:spPr>
            <a:xfrm>
              <a:off x="235687" y="3321180"/>
              <a:ext cx="1561999" cy="26597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사전 체험하기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2" name="TextBox 94">
              <a:extLst>
                <a:ext uri="{FF2B5EF4-FFF2-40B4-BE49-F238E27FC236}">
                  <a16:creationId xmlns:a16="http://schemas.microsoft.com/office/drawing/2014/main" id="{0DEB0F3C-4DB4-44A7-9792-86AD48480EEB}"/>
                </a:ext>
              </a:extLst>
            </p:cNvPr>
            <p:cNvSpPr txBox="1"/>
            <p:nvPr/>
          </p:nvSpPr>
          <p:spPr>
            <a:xfrm>
              <a:off x="1891749" y="3142736"/>
              <a:ext cx="1561999" cy="213903"/>
            </a:xfrm>
            <a:prstGeom prst="rect">
              <a:avLst/>
            </a:prstGeom>
            <a:solidFill>
              <a:srgbClr val="DCE6F2"/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서술형 트레이닝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3" name="TextBox 95">
              <a:extLst>
                <a:ext uri="{FF2B5EF4-FFF2-40B4-BE49-F238E27FC236}">
                  <a16:creationId xmlns:a16="http://schemas.microsoft.com/office/drawing/2014/main" id="{6BA6A6CC-B7C2-498E-BD3C-3D00891B539F}"/>
                </a:ext>
              </a:extLst>
            </p:cNvPr>
            <p:cNvSpPr txBox="1"/>
            <p:nvPr/>
          </p:nvSpPr>
          <p:spPr>
            <a:xfrm>
              <a:off x="1902125" y="3949038"/>
              <a:ext cx="1561999" cy="21390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독서플러스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4" name="TextBox 96">
              <a:extLst>
                <a:ext uri="{FF2B5EF4-FFF2-40B4-BE49-F238E27FC236}">
                  <a16:creationId xmlns:a16="http://schemas.microsoft.com/office/drawing/2014/main" id="{C3EDCE75-6C4F-4AAE-B681-E0677BC2DCE8}"/>
                </a:ext>
              </a:extLst>
            </p:cNvPr>
            <p:cNvSpPr txBox="1"/>
            <p:nvPr/>
          </p:nvSpPr>
          <p:spPr>
            <a:xfrm>
              <a:off x="235687" y="2991796"/>
              <a:ext cx="1561999" cy="26597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학습관리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5" name="TextBox 97">
              <a:extLst>
                <a:ext uri="{FF2B5EF4-FFF2-40B4-BE49-F238E27FC236}">
                  <a16:creationId xmlns:a16="http://schemas.microsoft.com/office/drawing/2014/main" id="{A3CFD328-9279-4630-9136-93CB8F534315}"/>
                </a:ext>
              </a:extLst>
            </p:cNvPr>
            <p:cNvSpPr txBox="1"/>
            <p:nvPr/>
          </p:nvSpPr>
          <p:spPr>
            <a:xfrm>
              <a:off x="1883444" y="4220962"/>
              <a:ext cx="1561999" cy="21390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학습플러스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6" name="TextBox 98">
              <a:extLst>
                <a:ext uri="{FF2B5EF4-FFF2-40B4-BE49-F238E27FC236}">
                  <a16:creationId xmlns:a16="http://schemas.microsoft.com/office/drawing/2014/main" id="{A3CFD328-9279-4630-9136-93CB8F534315}"/>
                </a:ext>
              </a:extLst>
            </p:cNvPr>
            <p:cNvSpPr txBox="1"/>
            <p:nvPr/>
          </p:nvSpPr>
          <p:spPr>
            <a:xfrm>
              <a:off x="1883444" y="4467341"/>
              <a:ext cx="1561999" cy="21390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초등공감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7" name="TextBox 99">
              <a:extLst>
                <a:ext uri="{FF2B5EF4-FFF2-40B4-BE49-F238E27FC236}">
                  <a16:creationId xmlns:a16="http://schemas.microsoft.com/office/drawing/2014/main" id="{A3CFD328-9279-4630-9136-93CB8F534315}"/>
                </a:ext>
              </a:extLst>
            </p:cNvPr>
            <p:cNvSpPr txBox="1"/>
            <p:nvPr/>
          </p:nvSpPr>
          <p:spPr>
            <a:xfrm>
              <a:off x="1893722" y="4724606"/>
              <a:ext cx="1561999" cy="21390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검색왕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8" name="TextBox 100">
              <a:extLst>
                <a:ext uri="{FF2B5EF4-FFF2-40B4-BE49-F238E27FC236}">
                  <a16:creationId xmlns:a16="http://schemas.microsoft.com/office/drawing/2014/main" id="{A3CFD328-9279-4630-9136-93CB8F534315}"/>
                </a:ext>
              </a:extLst>
            </p:cNvPr>
            <p:cNvSpPr txBox="1"/>
            <p:nvPr/>
          </p:nvSpPr>
          <p:spPr>
            <a:xfrm>
              <a:off x="1891750" y="3699836"/>
              <a:ext cx="1561999" cy="213903"/>
            </a:xfrm>
            <a:prstGeom prst="rect">
              <a:avLst/>
            </a:prstGeom>
            <a:solidFill>
              <a:srgbClr val="DCE6F2"/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AI </a:t>
              </a:r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영어 마스터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49" name="TextBox 101">
              <a:extLst>
                <a:ext uri="{FF2B5EF4-FFF2-40B4-BE49-F238E27FC236}">
                  <a16:creationId xmlns:a16="http://schemas.microsoft.com/office/drawing/2014/main" id="{A3CFD328-9279-4630-9136-93CB8F534315}"/>
                </a:ext>
              </a:extLst>
            </p:cNvPr>
            <p:cNvSpPr txBox="1"/>
            <p:nvPr/>
          </p:nvSpPr>
          <p:spPr>
            <a:xfrm>
              <a:off x="1891749" y="3423805"/>
              <a:ext cx="1561999" cy="21390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AI</a:t>
              </a:r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수학 마스터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0" name="TextBox 102">
              <a:extLst>
                <a:ext uri="{FF2B5EF4-FFF2-40B4-BE49-F238E27FC236}">
                  <a16:creationId xmlns:a16="http://schemas.microsoft.com/office/drawing/2014/main" id="{A3CFD328-9279-4630-9136-93CB8F534315}"/>
                </a:ext>
              </a:extLst>
            </p:cNvPr>
            <p:cNvSpPr txBox="1"/>
            <p:nvPr/>
          </p:nvSpPr>
          <p:spPr>
            <a:xfrm>
              <a:off x="1904405" y="2357456"/>
              <a:ext cx="1561999" cy="21390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err="1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초등포털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51" name="TextBox 103">
              <a:extLst>
                <a:ext uri="{FF2B5EF4-FFF2-40B4-BE49-F238E27FC236}">
                  <a16:creationId xmlns:a16="http://schemas.microsoft.com/office/drawing/2014/main" id="{6FE0BA58-6257-4C48-A257-D8AA8E773093}"/>
                </a:ext>
              </a:extLst>
            </p:cNvPr>
            <p:cNvSpPr txBox="1"/>
            <p:nvPr/>
          </p:nvSpPr>
          <p:spPr>
            <a:xfrm>
              <a:off x="235687" y="2667205"/>
              <a:ext cx="1561999" cy="26597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 anchor="ctr" anchorCtr="0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ko-KR" altLang="en-US" sz="1015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rPr>
                <a:t>홍보 영상</a:t>
              </a:r>
              <a:endParaRPr lang="ko-KR" altLang="en-US" sz="1015" b="1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sp>
        <p:nvSpPr>
          <p:cNvPr id="60" name="TextBox 58">
            <a:extLst>
              <a:ext uri="{FF2B5EF4-FFF2-40B4-BE49-F238E27FC236}">
                <a16:creationId xmlns:a16="http://schemas.microsoft.com/office/drawing/2014/main" id="{C9A22B6F-D086-4E21-8732-5C8118051F0E}"/>
              </a:ext>
            </a:extLst>
          </p:cNvPr>
          <p:cNvSpPr txBox="1"/>
          <p:nvPr/>
        </p:nvSpPr>
        <p:spPr>
          <a:xfrm>
            <a:off x="7503490" y="2086965"/>
            <a:ext cx="1271074" cy="26597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 anchor="ctr" anchorCtr="0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015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고객 </a:t>
            </a:r>
            <a:r>
              <a:rPr lang="ko-KR" altLang="en-US" sz="1015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생생</a:t>
            </a:r>
            <a:r>
              <a:rPr lang="ko-KR" altLang="en-US" sz="1015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후기</a:t>
            </a:r>
            <a:endParaRPr lang="ko-KR" altLang="en-US" sz="1015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4643289" y="2946278"/>
            <a:ext cx="5720402" cy="13335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err="1" smtClean="0"/>
              <a:t>학습자료실</a:t>
            </a:r>
            <a:r>
              <a:rPr lang="en-US" altLang="ko-KR" sz="1200" dirty="0" smtClean="0"/>
              <a:t>/</a:t>
            </a:r>
            <a:r>
              <a:rPr lang="ko-KR" altLang="en-US" sz="1200" dirty="0" smtClean="0"/>
              <a:t>시험 자료실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en-US" altLang="ko-KR" sz="1200" dirty="0" smtClean="0"/>
              <a:t> &gt; </a:t>
            </a:r>
            <a:r>
              <a:rPr lang="ko-KR" altLang="en-US" sz="1200" dirty="0" smtClean="0"/>
              <a:t>자료실 아래 부분에 메뉴 개설 가능하게 관리자 설정 가능 여부 확인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en-US" altLang="ko-KR" sz="1200" dirty="0" smtClean="0"/>
              <a:t>    - </a:t>
            </a:r>
            <a:r>
              <a:rPr lang="ko-KR" altLang="en-US" sz="1200" dirty="0" smtClean="0"/>
              <a:t>영상 게시판 형태</a:t>
            </a:r>
            <a:r>
              <a:rPr lang="en-US" altLang="ko-KR" sz="1200" dirty="0"/>
              <a:t/>
            </a:r>
            <a:br>
              <a:rPr lang="en-US" altLang="ko-KR" sz="1200" dirty="0"/>
            </a:br>
            <a:r>
              <a:rPr lang="en-US" altLang="ko-KR" sz="1200" dirty="0" smtClean="0"/>
              <a:t>    - </a:t>
            </a:r>
            <a:r>
              <a:rPr lang="ko-KR" altLang="en-US" sz="1200" dirty="0" smtClean="0"/>
              <a:t>뷰어 이용하는 문서 형태</a:t>
            </a:r>
            <a:endParaRPr lang="en-US" altLang="ko-KR" sz="1200" dirty="0" smtClean="0"/>
          </a:p>
        </p:txBody>
      </p:sp>
    </p:spTree>
    <p:extLst>
      <p:ext uri="{BB962C8B-B14F-4D97-AF65-F5344CB8AC3E}">
        <p14:creationId xmlns:p14="http://schemas.microsoft.com/office/powerpoint/2010/main" val="3067849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733800" y="2590800"/>
            <a:ext cx="4914900" cy="1384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학습 자료실</a:t>
            </a:r>
            <a:endParaRPr lang="en-US" altLang="ko-KR" dirty="0" smtClean="0"/>
          </a:p>
          <a:p>
            <a:pPr algn="ctr"/>
            <a:r>
              <a:rPr lang="en-US" altLang="ko-KR" dirty="0" smtClean="0"/>
              <a:t>(</a:t>
            </a:r>
            <a:r>
              <a:rPr lang="ko-KR" altLang="en-US" dirty="0" smtClean="0"/>
              <a:t>영상 형태의 경우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486281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" name="표 54">
            <a:extLst>
              <a:ext uri="{FF2B5EF4-FFF2-40B4-BE49-F238E27FC236}">
                <a16:creationId xmlns:a16="http://schemas.microsoft.com/office/drawing/2014/main" id="{2B2448E2-C1A4-41A1-B8C1-E3E5DAEDC9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1092164"/>
              </p:ext>
            </p:extLst>
          </p:nvPr>
        </p:nvGraphicFramePr>
        <p:xfrm>
          <a:off x="9575321" y="700289"/>
          <a:ext cx="2520000" cy="1583370"/>
        </p:xfrm>
        <a:graphic>
          <a:graphicData uri="http://schemas.openxmlformats.org/drawingml/2006/table">
            <a:tbl>
              <a:tblPr/>
              <a:tblGrid>
                <a:gridCol w="3019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공통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관리자 관리 콘텐츠 </a:t>
                      </a: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970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970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4970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3894623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dirty="0"/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6719294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37022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8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7181463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050801"/>
                  </a:ext>
                </a:extLst>
              </a:tr>
            </a:tbl>
          </a:graphicData>
        </a:graphic>
      </p:graphicFrame>
      <p:sp>
        <p:nvSpPr>
          <p:cNvPr id="56" name="TextBox 55">
            <a:extLst>
              <a:ext uri="{FF2B5EF4-FFF2-40B4-BE49-F238E27FC236}">
                <a16:creationId xmlns:a16="http://schemas.microsoft.com/office/drawing/2014/main" id="{D7346E87-AF43-43DA-8029-AC81D0ED44AC}"/>
              </a:ext>
            </a:extLst>
          </p:cNvPr>
          <p:cNvSpPr txBox="1"/>
          <p:nvPr/>
        </p:nvSpPr>
        <p:spPr>
          <a:xfrm>
            <a:off x="1591717" y="240496"/>
            <a:ext cx="135485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sz="800" dirty="0">
                <a:solidFill>
                  <a:srgbClr val="000000"/>
                </a:solidFill>
                <a:latin typeface="+mn-ea"/>
              </a:rPr>
              <a:t>메인 </a:t>
            </a:r>
            <a:r>
              <a:rPr kumimoji="1" lang="en-US" altLang="ko-KR" sz="800" dirty="0">
                <a:solidFill>
                  <a:srgbClr val="000000"/>
                </a:solidFill>
                <a:latin typeface="+mn-ea"/>
              </a:rPr>
              <a:t>&gt; </a:t>
            </a:r>
            <a:r>
              <a:rPr kumimoji="1" lang="ko-KR" altLang="en-US" sz="800" dirty="0" smtClean="0">
                <a:solidFill>
                  <a:srgbClr val="000000"/>
                </a:solidFill>
                <a:latin typeface="+mn-ea"/>
              </a:rPr>
              <a:t>학습 자료실</a:t>
            </a:r>
            <a:r>
              <a:rPr kumimoji="1" lang="en-US" altLang="ko-KR" sz="800" dirty="0" smtClean="0">
                <a:solidFill>
                  <a:srgbClr val="000000"/>
                </a:solidFill>
                <a:latin typeface="+mn-ea"/>
              </a:rPr>
              <a:t>(</a:t>
            </a:r>
            <a:r>
              <a:rPr kumimoji="1" lang="ko-KR" altLang="en-US" sz="800" dirty="0" smtClean="0">
                <a:solidFill>
                  <a:srgbClr val="000000"/>
                </a:solidFill>
                <a:latin typeface="+mn-ea"/>
              </a:rPr>
              <a:t>영상</a:t>
            </a:r>
            <a:r>
              <a:rPr kumimoji="1" lang="en-US" altLang="ko-KR" sz="800" dirty="0" smtClean="0">
                <a:solidFill>
                  <a:srgbClr val="000000"/>
                </a:solidFill>
                <a:latin typeface="+mn-ea"/>
              </a:rPr>
              <a:t>)</a:t>
            </a:r>
            <a:endParaRPr kumimoji="1" lang="ko-KR" altLang="en-US" sz="8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2BA377ED-4535-42EC-9607-5C8AB44B8E80}"/>
              </a:ext>
            </a:extLst>
          </p:cNvPr>
          <p:cNvSpPr/>
          <p:nvPr/>
        </p:nvSpPr>
        <p:spPr>
          <a:xfrm>
            <a:off x="122559" y="495753"/>
            <a:ext cx="9360000" cy="21929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800" dirty="0">
                <a:solidFill>
                  <a:schemeClr val="tx1"/>
                </a:solidFill>
                <a:latin typeface="+mn-ea"/>
              </a:rPr>
              <a:t>GNB</a:t>
            </a:r>
            <a:endParaRPr lang="ko-KR" altLang="en-US" sz="8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EFF2C349-027E-4287-AF06-C3E4DA26DC31}"/>
              </a:ext>
            </a:extLst>
          </p:cNvPr>
          <p:cNvSpPr/>
          <p:nvPr/>
        </p:nvSpPr>
        <p:spPr>
          <a:xfrm>
            <a:off x="910991" y="2997188"/>
            <a:ext cx="2220737" cy="265884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9143559E-CA2C-4BE6-A3CC-6ADC90194F1A}"/>
              </a:ext>
            </a:extLst>
          </p:cNvPr>
          <p:cNvSpPr txBox="1"/>
          <p:nvPr/>
        </p:nvSpPr>
        <p:spPr>
          <a:xfrm>
            <a:off x="831839" y="4711353"/>
            <a:ext cx="23790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b="1" dirty="0" err="1" smtClean="0">
                <a:latin typeface="+mn-ea"/>
              </a:rPr>
              <a:t>ㅋㅋㅋ코딩</a:t>
            </a:r>
            <a:endParaRPr lang="en-US" altLang="ko-KR" sz="1100" b="1" dirty="0">
              <a:latin typeface="+mn-ea"/>
            </a:endParaRPr>
          </a:p>
        </p:txBody>
      </p: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7E8BB1A8-9C89-4002-B88A-FEC295AD4505}"/>
              </a:ext>
            </a:extLst>
          </p:cNvPr>
          <p:cNvGrpSpPr/>
          <p:nvPr/>
        </p:nvGrpSpPr>
        <p:grpSpPr>
          <a:xfrm>
            <a:off x="3649590" y="2997188"/>
            <a:ext cx="2379038" cy="2658840"/>
            <a:chOff x="3433590" y="4047931"/>
            <a:chExt cx="2379038" cy="2658840"/>
          </a:xfrm>
        </p:grpSpPr>
        <p:sp>
          <p:nvSpPr>
            <p:cNvPr id="58" name="직사각형 57">
              <a:extLst>
                <a:ext uri="{FF2B5EF4-FFF2-40B4-BE49-F238E27FC236}">
                  <a16:creationId xmlns:a16="http://schemas.microsoft.com/office/drawing/2014/main" id="{8A5CBA61-5918-42E7-BAC5-F7A5F85F9EAC}"/>
                </a:ext>
              </a:extLst>
            </p:cNvPr>
            <p:cNvSpPr/>
            <p:nvPr/>
          </p:nvSpPr>
          <p:spPr>
            <a:xfrm>
              <a:off x="3512742" y="4047931"/>
              <a:ext cx="2220737" cy="265884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50"/>
            </a:p>
          </p:txBody>
        </p: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AEAFFEBC-27DF-4FB1-B6A5-47C8B6DCC8B0}"/>
                </a:ext>
              </a:extLst>
            </p:cNvPr>
            <p:cNvGrpSpPr/>
            <p:nvPr/>
          </p:nvGrpSpPr>
          <p:grpSpPr>
            <a:xfrm>
              <a:off x="3512741" y="4047931"/>
              <a:ext cx="2220737" cy="1561765"/>
              <a:chOff x="871200" y="1522477"/>
              <a:chExt cx="5280947" cy="2921771"/>
            </a:xfrm>
          </p:grpSpPr>
          <p:sp>
            <p:nvSpPr>
              <p:cNvPr id="67" name="직사각형 66">
                <a:extLst>
                  <a:ext uri="{FF2B5EF4-FFF2-40B4-BE49-F238E27FC236}">
                    <a16:creationId xmlns:a16="http://schemas.microsoft.com/office/drawing/2014/main" id="{C4FD5CE8-88A3-4895-9560-FDF2844AF02D}"/>
                  </a:ext>
                </a:extLst>
              </p:cNvPr>
              <p:cNvSpPr/>
              <p:nvPr/>
            </p:nvSpPr>
            <p:spPr>
              <a:xfrm>
                <a:off x="871200" y="1522477"/>
                <a:ext cx="5280947" cy="2921771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350"/>
              </a:p>
            </p:txBody>
          </p:sp>
          <p:cxnSp>
            <p:nvCxnSpPr>
              <p:cNvPr id="68" name="직선 연결선 67">
                <a:extLst>
                  <a:ext uri="{FF2B5EF4-FFF2-40B4-BE49-F238E27FC236}">
                    <a16:creationId xmlns:a16="http://schemas.microsoft.com/office/drawing/2014/main" id="{064C12F2-42C3-412A-A59E-04845664DAD2}"/>
                  </a:ext>
                </a:extLst>
              </p:cNvPr>
              <p:cNvCxnSpPr/>
              <p:nvPr/>
            </p:nvCxnSpPr>
            <p:spPr>
              <a:xfrm flipH="1">
                <a:off x="946484" y="1605376"/>
                <a:ext cx="5141495" cy="2758077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B58747BA-3770-4B53-9BE8-E204907E7C9F}"/>
                </a:ext>
              </a:extLst>
            </p:cNvPr>
            <p:cNvSpPr txBox="1"/>
            <p:nvPr/>
          </p:nvSpPr>
          <p:spPr>
            <a:xfrm>
              <a:off x="3433590" y="5762096"/>
              <a:ext cx="2379038" cy="8694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b="1" dirty="0">
                  <a:latin typeface="+mn-ea"/>
                </a:rPr>
                <a:t>(</a:t>
              </a:r>
              <a:r>
                <a:rPr lang="ko-KR" altLang="en-US" sz="1100" b="1" dirty="0">
                  <a:latin typeface="+mn-ea"/>
                </a:rPr>
                <a:t>제목</a:t>
              </a:r>
              <a:r>
                <a:rPr lang="en-US" altLang="ko-KR" sz="1100" b="1" dirty="0">
                  <a:latin typeface="+mn-ea"/>
                </a:rPr>
                <a:t>)</a:t>
              </a:r>
            </a:p>
            <a:p>
              <a:pPr algn="ctr"/>
              <a:r>
                <a:rPr lang="en-US" altLang="ko-KR" sz="1100" b="1" dirty="0">
                  <a:latin typeface="+mn-ea"/>
                </a:rPr>
                <a:t>(</a:t>
              </a:r>
              <a:r>
                <a:rPr lang="ko-KR" altLang="en-US" sz="1100" b="1" dirty="0">
                  <a:latin typeface="+mn-ea"/>
                </a:rPr>
                <a:t>제목</a:t>
              </a:r>
              <a:r>
                <a:rPr lang="en-US" altLang="ko-KR" sz="1100" b="1" dirty="0">
                  <a:latin typeface="+mn-ea"/>
                </a:rPr>
                <a:t>)</a:t>
              </a:r>
            </a:p>
            <a:p>
              <a:pPr algn="ctr"/>
              <a:endParaRPr lang="en-US" altLang="ko-KR" sz="1050" dirty="0">
                <a:latin typeface="+mn-ea"/>
              </a:endParaRPr>
            </a:p>
            <a:p>
              <a:pPr algn="ctr"/>
              <a:r>
                <a:rPr lang="en-US" altLang="ko-KR" sz="1000" dirty="0">
                  <a:latin typeface="+mn-ea"/>
                </a:rPr>
                <a:t>(</a:t>
              </a:r>
              <a:r>
                <a:rPr lang="ko-KR" altLang="en-US" sz="1000" dirty="0" err="1">
                  <a:latin typeface="+mn-ea"/>
                </a:rPr>
                <a:t>리뷰어명</a:t>
              </a:r>
              <a:r>
                <a:rPr lang="en-US" altLang="ko-KR" sz="1000" dirty="0">
                  <a:latin typeface="+mn-ea"/>
                </a:rPr>
                <a:t>)</a:t>
              </a:r>
            </a:p>
            <a:p>
              <a:pPr algn="ctr"/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학교명</a:t>
              </a: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)</a:t>
              </a:r>
              <a:endParaRPr lang="ko-KR" altLang="en-US" sz="800" dirty="0">
                <a:latin typeface="+mn-ea"/>
              </a:endParaRPr>
            </a:p>
          </p:txBody>
        </p:sp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26503E98-BAD3-4160-AF85-E13E0D45D864}"/>
              </a:ext>
            </a:extLst>
          </p:cNvPr>
          <p:cNvGrpSpPr/>
          <p:nvPr/>
        </p:nvGrpSpPr>
        <p:grpSpPr>
          <a:xfrm>
            <a:off x="6504933" y="2997188"/>
            <a:ext cx="2379038" cy="2658840"/>
            <a:chOff x="3433590" y="4047931"/>
            <a:chExt cx="2379038" cy="2658840"/>
          </a:xfrm>
        </p:grpSpPr>
        <p:sp>
          <p:nvSpPr>
            <p:cNvPr id="75" name="직사각형 74">
              <a:extLst>
                <a:ext uri="{FF2B5EF4-FFF2-40B4-BE49-F238E27FC236}">
                  <a16:creationId xmlns:a16="http://schemas.microsoft.com/office/drawing/2014/main" id="{2C162545-0A01-44DB-9FA8-AFE20904DFF5}"/>
                </a:ext>
              </a:extLst>
            </p:cNvPr>
            <p:cNvSpPr/>
            <p:nvPr/>
          </p:nvSpPr>
          <p:spPr>
            <a:xfrm>
              <a:off x="3512742" y="4047931"/>
              <a:ext cx="2220737" cy="265884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50"/>
            </a:p>
          </p:txBody>
        </p:sp>
        <p:grpSp>
          <p:nvGrpSpPr>
            <p:cNvPr id="76" name="그룹 75">
              <a:extLst>
                <a:ext uri="{FF2B5EF4-FFF2-40B4-BE49-F238E27FC236}">
                  <a16:creationId xmlns:a16="http://schemas.microsoft.com/office/drawing/2014/main" id="{56511B4C-3E65-461E-92C1-332430DB9C5F}"/>
                </a:ext>
              </a:extLst>
            </p:cNvPr>
            <p:cNvGrpSpPr/>
            <p:nvPr/>
          </p:nvGrpSpPr>
          <p:grpSpPr>
            <a:xfrm>
              <a:off x="3512741" y="4047931"/>
              <a:ext cx="2220737" cy="1561765"/>
              <a:chOff x="871200" y="1522477"/>
              <a:chExt cx="5280947" cy="2921771"/>
            </a:xfrm>
          </p:grpSpPr>
          <p:sp>
            <p:nvSpPr>
              <p:cNvPr id="78" name="직사각형 77">
                <a:extLst>
                  <a:ext uri="{FF2B5EF4-FFF2-40B4-BE49-F238E27FC236}">
                    <a16:creationId xmlns:a16="http://schemas.microsoft.com/office/drawing/2014/main" id="{E4C3EFA2-3331-4BD4-8E0B-D0B4758EFAE3}"/>
                  </a:ext>
                </a:extLst>
              </p:cNvPr>
              <p:cNvSpPr/>
              <p:nvPr/>
            </p:nvSpPr>
            <p:spPr>
              <a:xfrm>
                <a:off x="871200" y="1522477"/>
                <a:ext cx="5280947" cy="2921771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350"/>
              </a:p>
            </p:txBody>
          </p:sp>
          <p:cxnSp>
            <p:nvCxnSpPr>
              <p:cNvPr id="79" name="직선 연결선 78">
                <a:extLst>
                  <a:ext uri="{FF2B5EF4-FFF2-40B4-BE49-F238E27FC236}">
                    <a16:creationId xmlns:a16="http://schemas.microsoft.com/office/drawing/2014/main" id="{BF94561E-D703-4A1E-9A40-F2C9B1ADA127}"/>
                  </a:ext>
                </a:extLst>
              </p:cNvPr>
              <p:cNvCxnSpPr/>
              <p:nvPr/>
            </p:nvCxnSpPr>
            <p:spPr>
              <a:xfrm flipH="1">
                <a:off x="946484" y="1605376"/>
                <a:ext cx="5141495" cy="2758077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4B5B4EED-CB16-4E18-8976-02C19C301483}"/>
                </a:ext>
              </a:extLst>
            </p:cNvPr>
            <p:cNvSpPr txBox="1"/>
            <p:nvPr/>
          </p:nvSpPr>
          <p:spPr>
            <a:xfrm>
              <a:off x="3433590" y="5762096"/>
              <a:ext cx="2379038" cy="8694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b="1" dirty="0">
                  <a:latin typeface="+mn-ea"/>
                </a:rPr>
                <a:t>(</a:t>
              </a:r>
              <a:r>
                <a:rPr lang="ko-KR" altLang="en-US" sz="1100" b="1" dirty="0">
                  <a:latin typeface="+mn-ea"/>
                </a:rPr>
                <a:t>제목</a:t>
              </a:r>
              <a:r>
                <a:rPr lang="en-US" altLang="ko-KR" sz="1100" b="1" dirty="0">
                  <a:latin typeface="+mn-ea"/>
                </a:rPr>
                <a:t>)</a:t>
              </a:r>
            </a:p>
            <a:p>
              <a:pPr algn="ctr"/>
              <a:r>
                <a:rPr lang="en-US" altLang="ko-KR" sz="1100" b="1" dirty="0">
                  <a:latin typeface="+mn-ea"/>
                </a:rPr>
                <a:t>(</a:t>
              </a:r>
              <a:r>
                <a:rPr lang="ko-KR" altLang="en-US" sz="1100" b="1" dirty="0">
                  <a:latin typeface="+mn-ea"/>
                </a:rPr>
                <a:t>제목</a:t>
              </a:r>
              <a:r>
                <a:rPr lang="en-US" altLang="ko-KR" sz="1100" b="1" dirty="0">
                  <a:latin typeface="+mn-ea"/>
                </a:rPr>
                <a:t>)</a:t>
              </a:r>
            </a:p>
            <a:p>
              <a:pPr algn="ctr"/>
              <a:endParaRPr lang="en-US" altLang="ko-KR" sz="1050" dirty="0">
                <a:latin typeface="+mn-ea"/>
              </a:endParaRPr>
            </a:p>
            <a:p>
              <a:pPr algn="ctr"/>
              <a:r>
                <a:rPr lang="en-US" altLang="ko-KR" sz="1000" dirty="0">
                  <a:latin typeface="+mn-ea"/>
                </a:rPr>
                <a:t>(</a:t>
              </a:r>
              <a:r>
                <a:rPr lang="ko-KR" altLang="en-US" sz="1000" dirty="0" err="1">
                  <a:latin typeface="+mn-ea"/>
                </a:rPr>
                <a:t>리뷰어명</a:t>
              </a:r>
              <a:r>
                <a:rPr lang="en-US" altLang="ko-KR" sz="1000" dirty="0">
                  <a:latin typeface="+mn-ea"/>
                </a:rPr>
                <a:t>)</a:t>
              </a:r>
            </a:p>
            <a:p>
              <a:pPr algn="ctr"/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학교명</a:t>
              </a: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)</a:t>
              </a:r>
              <a:endParaRPr lang="ko-KR" altLang="en-US" sz="800" dirty="0">
                <a:latin typeface="+mn-ea"/>
              </a:endParaRPr>
            </a:p>
          </p:txBody>
        </p:sp>
      </p:grpSp>
      <p:sp>
        <p:nvSpPr>
          <p:cNvPr id="80" name="설명선: 아래쪽 화살표 79">
            <a:extLst>
              <a:ext uri="{FF2B5EF4-FFF2-40B4-BE49-F238E27FC236}">
                <a16:creationId xmlns:a16="http://schemas.microsoft.com/office/drawing/2014/main" id="{CB5A81A9-9551-49EB-BCB2-B83E50BEF071}"/>
              </a:ext>
            </a:extLst>
          </p:cNvPr>
          <p:cNvSpPr/>
          <p:nvPr/>
        </p:nvSpPr>
        <p:spPr>
          <a:xfrm>
            <a:off x="9723743" y="6143108"/>
            <a:ext cx="2223155" cy="623455"/>
          </a:xfrm>
          <a:prstGeom prst="downArrowCallou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dirty="0">
                <a:latin typeface="+mn-ea"/>
              </a:rPr>
              <a:t>다음 페이지 이어서</a:t>
            </a:r>
          </a:p>
        </p:txBody>
      </p:sp>
      <p:sp>
        <p:nvSpPr>
          <p:cNvPr id="82" name="타원 81">
            <a:extLst>
              <a:ext uri="{FF2B5EF4-FFF2-40B4-BE49-F238E27FC236}">
                <a16:creationId xmlns:a16="http://schemas.microsoft.com/office/drawing/2014/main" id="{F45E2ACA-77B7-4FA2-89B9-857378D855C4}"/>
              </a:ext>
            </a:extLst>
          </p:cNvPr>
          <p:cNvSpPr/>
          <p:nvPr/>
        </p:nvSpPr>
        <p:spPr>
          <a:xfrm>
            <a:off x="631387" y="3162146"/>
            <a:ext cx="216000" cy="216000"/>
          </a:xfrm>
          <a:prstGeom prst="ellipse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700" b="1" dirty="0">
                <a:latin typeface="+mn-ea"/>
              </a:rPr>
              <a:t>2</a:t>
            </a:r>
            <a:endParaRPr lang="ko-KR" altLang="en-US" sz="700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9144279" y="2997188"/>
            <a:ext cx="4137967" cy="2777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err="1" smtClean="0"/>
              <a:t>썸네일</a:t>
            </a:r>
            <a:r>
              <a:rPr lang="ko-KR" altLang="en-US" sz="1200" dirty="0" smtClean="0"/>
              <a:t> 형태로 노출</a:t>
            </a:r>
            <a:endParaRPr lang="en-US" altLang="ko-KR" sz="1200" dirty="0" smtClean="0"/>
          </a:p>
          <a:p>
            <a:r>
              <a:rPr lang="ko-KR" altLang="en-US" sz="1200" dirty="0" smtClean="0"/>
              <a:t> </a:t>
            </a:r>
            <a:r>
              <a:rPr lang="en-US" altLang="ko-KR" sz="1200" dirty="0"/>
              <a:t>-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이미지 설정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- (</a:t>
            </a:r>
            <a:r>
              <a:rPr lang="ko-KR" altLang="en-US" sz="1200" dirty="0" smtClean="0"/>
              <a:t>설정 안하면</a:t>
            </a:r>
            <a:r>
              <a:rPr lang="en-US" altLang="ko-KR" sz="1200" dirty="0" smtClean="0"/>
              <a:t>) 3</a:t>
            </a:r>
            <a:r>
              <a:rPr lang="ko-KR" altLang="en-US" sz="1200" dirty="0" smtClean="0"/>
              <a:t>초 후 화면 </a:t>
            </a:r>
            <a:r>
              <a:rPr lang="ko-KR" altLang="en-US" sz="1200" dirty="0" err="1" smtClean="0"/>
              <a:t>미리보기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ko-KR" altLang="en-US" sz="1200" dirty="0" smtClean="0"/>
              <a:t>클릭 시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권한이 없을 시 </a:t>
            </a:r>
            <a:r>
              <a:rPr lang="en-US" altLang="ko-KR" sz="1200" dirty="0" smtClean="0"/>
              <a:t>alert)</a:t>
            </a:r>
          </a:p>
          <a:p>
            <a:endParaRPr lang="en-US" altLang="ko-KR" sz="1200" dirty="0"/>
          </a:p>
          <a:p>
            <a:r>
              <a:rPr lang="en-US" altLang="ko-KR" sz="1200" dirty="0" smtClean="0"/>
              <a:t> - </a:t>
            </a:r>
            <a:r>
              <a:rPr lang="ko-KR" altLang="en-US" sz="1200" dirty="0" smtClean="0"/>
              <a:t>비회원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회원 가입 후 이용 가능합니다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- </a:t>
            </a:r>
            <a:r>
              <a:rPr lang="ko-KR" altLang="en-US" sz="1200" dirty="0" smtClean="0"/>
              <a:t>준회원</a:t>
            </a:r>
            <a:r>
              <a:rPr lang="en-US" altLang="ko-KR" sz="1200" dirty="0" smtClean="0"/>
              <a:t>: (</a:t>
            </a:r>
            <a:r>
              <a:rPr lang="ko-KR" altLang="en-US" sz="1200" dirty="0" smtClean="0"/>
              <a:t>권한 外 벗어나는</a:t>
            </a:r>
            <a:r>
              <a:rPr lang="en-US" altLang="ko-KR" sz="1200" dirty="0" smtClean="0"/>
              <a:t>) </a:t>
            </a:r>
            <a:br>
              <a:rPr lang="en-US" altLang="ko-KR" sz="1200" dirty="0" smtClean="0"/>
            </a:br>
            <a:r>
              <a:rPr lang="en-US" altLang="ko-KR" sz="1200" dirty="0" smtClean="0"/>
              <a:t>              </a:t>
            </a:r>
            <a:r>
              <a:rPr lang="ko-KR" altLang="en-US" sz="1200" dirty="0" err="1" smtClean="0"/>
              <a:t>유료학습</a:t>
            </a:r>
            <a:r>
              <a:rPr lang="ko-KR" altLang="en-US" sz="1200" dirty="0" smtClean="0"/>
              <a:t> 회원만 </a:t>
            </a:r>
            <a:r>
              <a:rPr lang="ko-KR" altLang="en-US" sz="1200" dirty="0" err="1" smtClean="0"/>
              <a:t>이용가능합니다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endParaRPr lang="en-US" altLang="ko-KR" sz="1200" dirty="0" smtClean="0"/>
          </a:p>
          <a:p>
            <a:endParaRPr lang="en-US" altLang="ko-KR" sz="1200" dirty="0"/>
          </a:p>
        </p:txBody>
      </p:sp>
      <p:sp>
        <p:nvSpPr>
          <p:cNvPr id="3" name="직사각형 2"/>
          <p:cNvSpPr/>
          <p:nvPr/>
        </p:nvSpPr>
        <p:spPr>
          <a:xfrm>
            <a:off x="1688141" y="1454343"/>
            <a:ext cx="1632129" cy="3751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tx1"/>
                </a:solidFill>
              </a:rPr>
              <a:t>전체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4402722" y="1454343"/>
            <a:ext cx="1523710" cy="3751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tx1"/>
                </a:solidFill>
              </a:rPr>
              <a:t>전체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7008884" y="1454343"/>
            <a:ext cx="1489349" cy="3751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tx1"/>
                </a:solidFill>
              </a:rPr>
              <a:t>전체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31387" y="1479462"/>
            <a:ext cx="8811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/>
              <a:t>학 년</a:t>
            </a:r>
            <a:endParaRPr lang="ko-KR" altLang="en-US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2947428" y="1503412"/>
            <a:ext cx="4656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▼</a:t>
            </a:r>
            <a:endParaRPr lang="ko-KR" altLang="en-US" sz="1200" dirty="0"/>
          </a:p>
        </p:txBody>
      </p:sp>
      <p:sp>
        <p:nvSpPr>
          <p:cNvPr id="40" name="TextBox 39"/>
          <p:cNvSpPr txBox="1"/>
          <p:nvPr/>
        </p:nvSpPr>
        <p:spPr>
          <a:xfrm>
            <a:off x="5642890" y="1528611"/>
            <a:ext cx="4656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▼</a:t>
            </a:r>
            <a:endParaRPr lang="ko-KR" altLang="en-US" sz="1200" dirty="0"/>
          </a:p>
        </p:txBody>
      </p:sp>
      <p:sp>
        <p:nvSpPr>
          <p:cNvPr id="41" name="TextBox 40"/>
          <p:cNvSpPr txBox="1"/>
          <p:nvPr/>
        </p:nvSpPr>
        <p:spPr>
          <a:xfrm>
            <a:off x="8138763" y="1490184"/>
            <a:ext cx="4656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▼</a:t>
            </a:r>
            <a:endParaRPr lang="ko-KR" altLang="en-US" sz="1200" dirty="0"/>
          </a:p>
        </p:txBody>
      </p:sp>
      <p:sp>
        <p:nvSpPr>
          <p:cNvPr id="42" name="TextBox 41"/>
          <p:cNvSpPr txBox="1"/>
          <p:nvPr/>
        </p:nvSpPr>
        <p:spPr>
          <a:xfrm>
            <a:off x="3518353" y="1479462"/>
            <a:ext cx="8811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/>
              <a:t>학 기</a:t>
            </a:r>
            <a:endParaRPr lang="ko-KR" altLang="en-US" sz="1200" dirty="0"/>
          </a:p>
        </p:txBody>
      </p:sp>
      <p:sp>
        <p:nvSpPr>
          <p:cNvPr id="43" name="TextBox 42"/>
          <p:cNvSpPr txBox="1"/>
          <p:nvPr/>
        </p:nvSpPr>
        <p:spPr>
          <a:xfrm>
            <a:off x="6109698" y="1491437"/>
            <a:ext cx="8811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/>
              <a:t>과 목</a:t>
            </a:r>
            <a:endParaRPr lang="ko-KR" altLang="en-US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0" y="953899"/>
            <a:ext cx="2805376" cy="27699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코딩 영상</a:t>
            </a:r>
            <a:r>
              <a:rPr lang="en-US" altLang="ko-KR" sz="1200" b="1" dirty="0" smtClean="0"/>
              <a:t>/</a:t>
            </a:r>
            <a:r>
              <a:rPr lang="ko-KR" altLang="en-US" sz="1200" b="1" dirty="0" err="1" smtClean="0"/>
              <a:t>한국사영상</a:t>
            </a:r>
            <a:r>
              <a:rPr lang="en-US" altLang="ko-KR" sz="1200" b="1" dirty="0" smtClean="0"/>
              <a:t>/AI</a:t>
            </a:r>
            <a:r>
              <a:rPr lang="ko-KR" altLang="en-US" sz="1200" b="1" dirty="0" err="1" smtClean="0"/>
              <a:t>개념영상</a:t>
            </a:r>
            <a:endParaRPr lang="ko-KR" altLang="en-US" sz="1200" b="1" dirty="0"/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C4FD5CE8-88A3-4895-9560-FDF2844AF02D}"/>
              </a:ext>
            </a:extLst>
          </p:cNvPr>
          <p:cNvSpPr/>
          <p:nvPr/>
        </p:nvSpPr>
        <p:spPr>
          <a:xfrm>
            <a:off x="902490" y="2997188"/>
            <a:ext cx="2220737" cy="1561765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350"/>
          </a:p>
        </p:txBody>
      </p: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064C12F2-42C3-412A-A59E-04845664DAD2}"/>
              </a:ext>
            </a:extLst>
          </p:cNvPr>
          <p:cNvCxnSpPr/>
          <p:nvPr/>
        </p:nvCxnSpPr>
        <p:spPr>
          <a:xfrm flipH="1">
            <a:off x="974624" y="3041500"/>
            <a:ext cx="2162095" cy="1474266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739481" y="2567321"/>
            <a:ext cx="8811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/>
              <a:t>학습내용</a:t>
            </a:r>
            <a:endParaRPr lang="ko-KR" altLang="en-US" sz="1200" dirty="0"/>
          </a:p>
        </p:txBody>
      </p:sp>
      <p:sp>
        <p:nvSpPr>
          <p:cNvPr id="44" name="직사각형 43"/>
          <p:cNvSpPr/>
          <p:nvPr/>
        </p:nvSpPr>
        <p:spPr>
          <a:xfrm>
            <a:off x="1751744" y="2524664"/>
            <a:ext cx="6837077" cy="3751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</a:rPr>
              <a:t>찾</a:t>
            </a:r>
            <a:r>
              <a:rPr lang="ko-KR" altLang="en-US" sz="1200" dirty="0" smtClean="0">
                <a:solidFill>
                  <a:schemeClr val="tx1"/>
                </a:solidFill>
              </a:rPr>
              <a:t>으려는 </a:t>
            </a:r>
            <a:r>
              <a:rPr lang="ko-KR" altLang="en-US" sz="1200" dirty="0" smtClean="0">
                <a:solidFill>
                  <a:schemeClr val="tx1"/>
                </a:solidFill>
              </a:rPr>
              <a:t>단어를 입력해주세요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39481" y="2070193"/>
            <a:ext cx="8811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 smtClean="0"/>
              <a:t>단원명</a:t>
            </a:r>
            <a:endParaRPr lang="ko-KR" altLang="en-US" sz="1200" dirty="0"/>
          </a:p>
        </p:txBody>
      </p:sp>
      <p:sp>
        <p:nvSpPr>
          <p:cNvPr id="49" name="직사각형 48"/>
          <p:cNvSpPr/>
          <p:nvPr/>
        </p:nvSpPr>
        <p:spPr>
          <a:xfrm>
            <a:off x="1751745" y="1994520"/>
            <a:ext cx="6837077" cy="3751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2440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" name="표 54">
            <a:extLst>
              <a:ext uri="{FF2B5EF4-FFF2-40B4-BE49-F238E27FC236}">
                <a16:creationId xmlns:a16="http://schemas.microsoft.com/office/drawing/2014/main" id="{2B2448E2-C1A4-41A1-B8C1-E3E5DAEDC91B}"/>
              </a:ext>
            </a:extLst>
          </p:cNvPr>
          <p:cNvGraphicFramePr>
            <a:graphicFrameLocks noGrp="1"/>
          </p:cNvGraphicFramePr>
          <p:nvPr/>
        </p:nvGraphicFramePr>
        <p:xfrm>
          <a:off x="9575321" y="700289"/>
          <a:ext cx="2520000" cy="1583370"/>
        </p:xfrm>
        <a:graphic>
          <a:graphicData uri="http://schemas.openxmlformats.org/drawingml/2006/table">
            <a:tbl>
              <a:tblPr/>
              <a:tblGrid>
                <a:gridCol w="3019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공통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970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970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4970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3894623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dirty="0"/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6719294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37022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8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7181463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050801"/>
                  </a:ext>
                </a:extLst>
              </a:tr>
            </a:tbl>
          </a:graphicData>
        </a:graphic>
      </p:graphicFrame>
      <p:sp>
        <p:nvSpPr>
          <p:cNvPr id="56" name="TextBox 55">
            <a:extLst>
              <a:ext uri="{FF2B5EF4-FFF2-40B4-BE49-F238E27FC236}">
                <a16:creationId xmlns:a16="http://schemas.microsoft.com/office/drawing/2014/main" id="{D7346E87-AF43-43DA-8029-AC81D0ED44AC}"/>
              </a:ext>
            </a:extLst>
          </p:cNvPr>
          <p:cNvSpPr txBox="1"/>
          <p:nvPr/>
        </p:nvSpPr>
        <p:spPr>
          <a:xfrm>
            <a:off x="1591717" y="240496"/>
            <a:ext cx="213231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sz="800" dirty="0">
                <a:solidFill>
                  <a:srgbClr val="000000"/>
                </a:solidFill>
                <a:latin typeface="+mn-ea"/>
              </a:rPr>
              <a:t>메인 </a:t>
            </a:r>
            <a:r>
              <a:rPr kumimoji="1" lang="en-US" altLang="ko-KR" sz="800" dirty="0">
                <a:solidFill>
                  <a:srgbClr val="000000"/>
                </a:solidFill>
                <a:latin typeface="+mn-ea"/>
              </a:rPr>
              <a:t>&gt; </a:t>
            </a:r>
            <a:r>
              <a:rPr kumimoji="1" lang="ko-KR" altLang="en-US" sz="800" dirty="0">
                <a:solidFill>
                  <a:srgbClr val="000000"/>
                </a:solidFill>
                <a:latin typeface="+mn-ea"/>
              </a:rPr>
              <a:t>학습 후기 </a:t>
            </a:r>
            <a:r>
              <a:rPr kumimoji="1" lang="en-US" altLang="ko-KR" sz="800" dirty="0">
                <a:solidFill>
                  <a:srgbClr val="000000"/>
                </a:solidFill>
                <a:latin typeface="+mn-ea"/>
              </a:rPr>
              <a:t>&gt; </a:t>
            </a:r>
            <a:r>
              <a:rPr kumimoji="1" lang="ko-KR" altLang="en-US" sz="800" dirty="0">
                <a:solidFill>
                  <a:srgbClr val="000000"/>
                </a:solidFill>
                <a:latin typeface="+mn-ea"/>
              </a:rPr>
              <a:t>베스트 후기 </a:t>
            </a:r>
            <a:r>
              <a:rPr kumimoji="1" lang="en-US" altLang="ko-KR" sz="800" dirty="0">
                <a:solidFill>
                  <a:srgbClr val="000000"/>
                </a:solidFill>
                <a:latin typeface="+mn-ea"/>
              </a:rPr>
              <a:t>&gt; </a:t>
            </a:r>
            <a:r>
              <a:rPr kumimoji="1" lang="ko-KR" altLang="en-US" sz="800" dirty="0">
                <a:solidFill>
                  <a:srgbClr val="000000"/>
                </a:solidFill>
                <a:latin typeface="+mn-ea"/>
              </a:rPr>
              <a:t>리스트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B6310BCA-E8CE-48F5-B544-3742C28E4371}"/>
              </a:ext>
            </a:extLst>
          </p:cNvPr>
          <p:cNvGrpSpPr/>
          <p:nvPr/>
        </p:nvGrpSpPr>
        <p:grpSpPr>
          <a:xfrm>
            <a:off x="615839" y="623244"/>
            <a:ext cx="2379038" cy="2658840"/>
            <a:chOff x="615839" y="4047931"/>
            <a:chExt cx="2379038" cy="2658840"/>
          </a:xfrm>
        </p:grpSpPr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EFF2C349-027E-4287-AF06-C3E4DA26DC31}"/>
                </a:ext>
              </a:extLst>
            </p:cNvPr>
            <p:cNvSpPr/>
            <p:nvPr/>
          </p:nvSpPr>
          <p:spPr>
            <a:xfrm>
              <a:off x="694991" y="4047931"/>
              <a:ext cx="2220737" cy="265884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50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9143559E-CA2C-4BE6-A3CC-6ADC90194F1A}"/>
                </a:ext>
              </a:extLst>
            </p:cNvPr>
            <p:cNvSpPr txBox="1"/>
            <p:nvPr/>
          </p:nvSpPr>
          <p:spPr>
            <a:xfrm>
              <a:off x="615839" y="5762096"/>
              <a:ext cx="2379038" cy="8694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100" b="1" dirty="0">
                  <a:latin typeface="+mn-ea"/>
                </a:rPr>
                <a:t>공부 시간이 즐거워서</a:t>
              </a:r>
              <a:endParaRPr lang="en-US" altLang="ko-KR" sz="1100" b="1" dirty="0">
                <a:latin typeface="+mn-ea"/>
              </a:endParaRPr>
            </a:p>
            <a:p>
              <a:pPr algn="ctr"/>
              <a:r>
                <a:rPr lang="ko-KR" altLang="en-US" sz="1100" b="1" dirty="0">
                  <a:latin typeface="+mn-ea"/>
                </a:rPr>
                <a:t>공부가 재밌어지고 있어요</a:t>
              </a:r>
              <a:r>
                <a:rPr lang="en-US" altLang="ko-KR" sz="1100" b="1" dirty="0">
                  <a:latin typeface="+mn-ea"/>
                </a:rPr>
                <a:t>.</a:t>
              </a:r>
            </a:p>
            <a:p>
              <a:pPr algn="ctr"/>
              <a:endParaRPr lang="en-US" altLang="ko-KR" sz="1050" dirty="0">
                <a:latin typeface="+mn-ea"/>
              </a:endParaRPr>
            </a:p>
            <a:p>
              <a:pPr algn="ctr"/>
              <a:r>
                <a:rPr lang="ko-KR" altLang="en-US" sz="1000" dirty="0">
                  <a:latin typeface="+mn-ea"/>
                </a:rPr>
                <a:t>박서준 학생</a:t>
              </a:r>
              <a:endParaRPr lang="en-US" altLang="ko-KR" sz="1000" dirty="0">
                <a:latin typeface="+mn-ea"/>
              </a:endParaRPr>
            </a:p>
            <a:p>
              <a:pPr algn="ctr"/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서울 강남초등학교</a:t>
              </a:r>
              <a:endParaRPr lang="ko-KR" altLang="en-US" sz="800" dirty="0">
                <a:latin typeface="+mn-ea"/>
              </a:endParaRP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:a16="http://schemas.microsoft.com/office/drawing/2014/main" id="{7E8BB1A8-9C89-4002-B88A-FEC295AD4505}"/>
              </a:ext>
            </a:extLst>
          </p:cNvPr>
          <p:cNvGrpSpPr/>
          <p:nvPr/>
        </p:nvGrpSpPr>
        <p:grpSpPr>
          <a:xfrm>
            <a:off x="3433590" y="623244"/>
            <a:ext cx="2379038" cy="2658840"/>
            <a:chOff x="3433590" y="4047931"/>
            <a:chExt cx="2379038" cy="2658840"/>
          </a:xfrm>
        </p:grpSpPr>
        <p:sp>
          <p:nvSpPr>
            <p:cNvPr id="58" name="직사각형 57">
              <a:extLst>
                <a:ext uri="{FF2B5EF4-FFF2-40B4-BE49-F238E27FC236}">
                  <a16:creationId xmlns:a16="http://schemas.microsoft.com/office/drawing/2014/main" id="{8A5CBA61-5918-42E7-BAC5-F7A5F85F9EAC}"/>
                </a:ext>
              </a:extLst>
            </p:cNvPr>
            <p:cNvSpPr/>
            <p:nvPr/>
          </p:nvSpPr>
          <p:spPr>
            <a:xfrm>
              <a:off x="3512742" y="4047931"/>
              <a:ext cx="2220737" cy="265884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50"/>
            </a:p>
          </p:txBody>
        </p:sp>
        <p:grpSp>
          <p:nvGrpSpPr>
            <p:cNvPr id="66" name="그룹 65">
              <a:extLst>
                <a:ext uri="{FF2B5EF4-FFF2-40B4-BE49-F238E27FC236}">
                  <a16:creationId xmlns:a16="http://schemas.microsoft.com/office/drawing/2014/main" id="{AEAFFEBC-27DF-4FB1-B6A5-47C8B6DCC8B0}"/>
                </a:ext>
              </a:extLst>
            </p:cNvPr>
            <p:cNvGrpSpPr/>
            <p:nvPr/>
          </p:nvGrpSpPr>
          <p:grpSpPr>
            <a:xfrm>
              <a:off x="3512741" y="4047931"/>
              <a:ext cx="2220737" cy="1561765"/>
              <a:chOff x="871200" y="1522477"/>
              <a:chExt cx="5280947" cy="2921771"/>
            </a:xfrm>
          </p:grpSpPr>
          <p:sp>
            <p:nvSpPr>
              <p:cNvPr id="67" name="직사각형 66">
                <a:extLst>
                  <a:ext uri="{FF2B5EF4-FFF2-40B4-BE49-F238E27FC236}">
                    <a16:creationId xmlns:a16="http://schemas.microsoft.com/office/drawing/2014/main" id="{C4FD5CE8-88A3-4895-9560-FDF2844AF02D}"/>
                  </a:ext>
                </a:extLst>
              </p:cNvPr>
              <p:cNvSpPr/>
              <p:nvPr/>
            </p:nvSpPr>
            <p:spPr>
              <a:xfrm>
                <a:off x="871200" y="1522477"/>
                <a:ext cx="5280947" cy="2921771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350"/>
              </a:p>
            </p:txBody>
          </p:sp>
          <p:cxnSp>
            <p:nvCxnSpPr>
              <p:cNvPr id="68" name="직선 연결선 67">
                <a:extLst>
                  <a:ext uri="{FF2B5EF4-FFF2-40B4-BE49-F238E27FC236}">
                    <a16:creationId xmlns:a16="http://schemas.microsoft.com/office/drawing/2014/main" id="{064C12F2-42C3-412A-A59E-04845664DAD2}"/>
                  </a:ext>
                </a:extLst>
              </p:cNvPr>
              <p:cNvCxnSpPr/>
              <p:nvPr/>
            </p:nvCxnSpPr>
            <p:spPr>
              <a:xfrm flipH="1">
                <a:off x="946484" y="1605376"/>
                <a:ext cx="5141495" cy="2758077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B58747BA-3770-4B53-9BE8-E204907E7C9F}"/>
                </a:ext>
              </a:extLst>
            </p:cNvPr>
            <p:cNvSpPr txBox="1"/>
            <p:nvPr/>
          </p:nvSpPr>
          <p:spPr>
            <a:xfrm>
              <a:off x="3433590" y="5762096"/>
              <a:ext cx="2379038" cy="8694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b="1" dirty="0">
                  <a:latin typeface="+mn-ea"/>
                </a:rPr>
                <a:t>(</a:t>
              </a:r>
              <a:r>
                <a:rPr lang="ko-KR" altLang="en-US" sz="1100" b="1" dirty="0">
                  <a:latin typeface="+mn-ea"/>
                </a:rPr>
                <a:t>제목</a:t>
              </a:r>
              <a:r>
                <a:rPr lang="en-US" altLang="ko-KR" sz="1100" b="1" dirty="0">
                  <a:latin typeface="+mn-ea"/>
                </a:rPr>
                <a:t>)</a:t>
              </a:r>
            </a:p>
            <a:p>
              <a:pPr algn="ctr"/>
              <a:r>
                <a:rPr lang="en-US" altLang="ko-KR" sz="1100" b="1" dirty="0">
                  <a:latin typeface="+mn-ea"/>
                </a:rPr>
                <a:t>(</a:t>
              </a:r>
              <a:r>
                <a:rPr lang="ko-KR" altLang="en-US" sz="1100" b="1" dirty="0">
                  <a:latin typeface="+mn-ea"/>
                </a:rPr>
                <a:t>제목</a:t>
              </a:r>
              <a:r>
                <a:rPr lang="en-US" altLang="ko-KR" sz="1100" b="1" dirty="0">
                  <a:latin typeface="+mn-ea"/>
                </a:rPr>
                <a:t>)</a:t>
              </a:r>
            </a:p>
            <a:p>
              <a:pPr algn="ctr"/>
              <a:endParaRPr lang="en-US" altLang="ko-KR" sz="1050" dirty="0">
                <a:latin typeface="+mn-ea"/>
              </a:endParaRPr>
            </a:p>
            <a:p>
              <a:pPr algn="ctr"/>
              <a:r>
                <a:rPr lang="en-US" altLang="ko-KR" sz="1000" dirty="0">
                  <a:latin typeface="+mn-ea"/>
                </a:rPr>
                <a:t>(</a:t>
              </a:r>
              <a:r>
                <a:rPr lang="ko-KR" altLang="en-US" sz="1000" dirty="0">
                  <a:latin typeface="+mn-ea"/>
                </a:rPr>
                <a:t>학생 이름</a:t>
              </a:r>
              <a:r>
                <a:rPr lang="en-US" altLang="ko-KR" sz="1000" dirty="0">
                  <a:latin typeface="+mn-ea"/>
                </a:rPr>
                <a:t>)</a:t>
              </a:r>
            </a:p>
            <a:p>
              <a:pPr algn="ctr"/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학교명</a:t>
              </a: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)</a:t>
              </a:r>
              <a:endParaRPr lang="ko-KR" altLang="en-US" sz="800" dirty="0">
                <a:latin typeface="+mn-ea"/>
              </a:endParaRPr>
            </a:p>
          </p:txBody>
        </p:sp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26503E98-BAD3-4160-AF85-E13E0D45D864}"/>
              </a:ext>
            </a:extLst>
          </p:cNvPr>
          <p:cNvGrpSpPr/>
          <p:nvPr/>
        </p:nvGrpSpPr>
        <p:grpSpPr>
          <a:xfrm>
            <a:off x="6288933" y="623244"/>
            <a:ext cx="2379038" cy="2658840"/>
            <a:chOff x="3433590" y="4047931"/>
            <a:chExt cx="2379038" cy="2658840"/>
          </a:xfrm>
        </p:grpSpPr>
        <p:sp>
          <p:nvSpPr>
            <p:cNvPr id="75" name="직사각형 74">
              <a:extLst>
                <a:ext uri="{FF2B5EF4-FFF2-40B4-BE49-F238E27FC236}">
                  <a16:creationId xmlns:a16="http://schemas.microsoft.com/office/drawing/2014/main" id="{2C162545-0A01-44DB-9FA8-AFE20904DFF5}"/>
                </a:ext>
              </a:extLst>
            </p:cNvPr>
            <p:cNvSpPr/>
            <p:nvPr/>
          </p:nvSpPr>
          <p:spPr>
            <a:xfrm>
              <a:off x="3512742" y="4047931"/>
              <a:ext cx="2220737" cy="265884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350"/>
            </a:p>
          </p:txBody>
        </p:sp>
        <p:grpSp>
          <p:nvGrpSpPr>
            <p:cNvPr id="76" name="그룹 75">
              <a:extLst>
                <a:ext uri="{FF2B5EF4-FFF2-40B4-BE49-F238E27FC236}">
                  <a16:creationId xmlns:a16="http://schemas.microsoft.com/office/drawing/2014/main" id="{56511B4C-3E65-461E-92C1-332430DB9C5F}"/>
                </a:ext>
              </a:extLst>
            </p:cNvPr>
            <p:cNvGrpSpPr/>
            <p:nvPr/>
          </p:nvGrpSpPr>
          <p:grpSpPr>
            <a:xfrm>
              <a:off x="3512741" y="4047931"/>
              <a:ext cx="2220737" cy="1561765"/>
              <a:chOff x="871200" y="1522477"/>
              <a:chExt cx="5280947" cy="2921771"/>
            </a:xfrm>
          </p:grpSpPr>
          <p:sp>
            <p:nvSpPr>
              <p:cNvPr id="78" name="직사각형 77">
                <a:extLst>
                  <a:ext uri="{FF2B5EF4-FFF2-40B4-BE49-F238E27FC236}">
                    <a16:creationId xmlns:a16="http://schemas.microsoft.com/office/drawing/2014/main" id="{E4C3EFA2-3331-4BD4-8E0B-D0B4758EFAE3}"/>
                  </a:ext>
                </a:extLst>
              </p:cNvPr>
              <p:cNvSpPr/>
              <p:nvPr/>
            </p:nvSpPr>
            <p:spPr>
              <a:xfrm>
                <a:off x="871200" y="1522477"/>
                <a:ext cx="5280947" cy="2921771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350"/>
              </a:p>
            </p:txBody>
          </p:sp>
          <p:cxnSp>
            <p:nvCxnSpPr>
              <p:cNvPr id="79" name="직선 연결선 78">
                <a:extLst>
                  <a:ext uri="{FF2B5EF4-FFF2-40B4-BE49-F238E27FC236}">
                    <a16:creationId xmlns:a16="http://schemas.microsoft.com/office/drawing/2014/main" id="{BF94561E-D703-4A1E-9A40-F2C9B1ADA127}"/>
                  </a:ext>
                </a:extLst>
              </p:cNvPr>
              <p:cNvCxnSpPr/>
              <p:nvPr/>
            </p:nvCxnSpPr>
            <p:spPr>
              <a:xfrm flipH="1">
                <a:off x="946484" y="1605376"/>
                <a:ext cx="5141495" cy="2758077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4B5B4EED-CB16-4E18-8976-02C19C301483}"/>
                </a:ext>
              </a:extLst>
            </p:cNvPr>
            <p:cNvSpPr txBox="1"/>
            <p:nvPr/>
          </p:nvSpPr>
          <p:spPr>
            <a:xfrm>
              <a:off x="3433590" y="5762096"/>
              <a:ext cx="2379038" cy="8694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100" b="1" dirty="0">
                  <a:latin typeface="+mn-ea"/>
                </a:rPr>
                <a:t>(</a:t>
              </a:r>
              <a:r>
                <a:rPr lang="ko-KR" altLang="en-US" sz="1100" b="1" dirty="0">
                  <a:latin typeface="+mn-ea"/>
                </a:rPr>
                <a:t>제목</a:t>
              </a:r>
              <a:r>
                <a:rPr lang="en-US" altLang="ko-KR" sz="1100" b="1" dirty="0">
                  <a:latin typeface="+mn-ea"/>
                </a:rPr>
                <a:t>)</a:t>
              </a:r>
            </a:p>
            <a:p>
              <a:pPr algn="ctr"/>
              <a:r>
                <a:rPr lang="en-US" altLang="ko-KR" sz="1100" b="1" dirty="0">
                  <a:latin typeface="+mn-ea"/>
                </a:rPr>
                <a:t>(</a:t>
              </a:r>
              <a:r>
                <a:rPr lang="ko-KR" altLang="en-US" sz="1100" b="1" dirty="0">
                  <a:latin typeface="+mn-ea"/>
                </a:rPr>
                <a:t>제목</a:t>
              </a:r>
              <a:r>
                <a:rPr lang="en-US" altLang="ko-KR" sz="1100" b="1" dirty="0">
                  <a:latin typeface="+mn-ea"/>
                </a:rPr>
                <a:t>)</a:t>
              </a:r>
            </a:p>
            <a:p>
              <a:pPr algn="ctr"/>
              <a:endParaRPr lang="en-US" altLang="ko-KR" sz="1050" dirty="0">
                <a:latin typeface="+mn-ea"/>
              </a:endParaRPr>
            </a:p>
            <a:p>
              <a:pPr algn="ctr"/>
              <a:r>
                <a:rPr lang="en-US" altLang="ko-KR" sz="1000" dirty="0">
                  <a:latin typeface="+mn-ea"/>
                </a:rPr>
                <a:t>(</a:t>
              </a:r>
              <a:r>
                <a:rPr lang="ko-KR" altLang="en-US" sz="1000" dirty="0">
                  <a:latin typeface="+mn-ea"/>
                </a:rPr>
                <a:t>학생 이름</a:t>
              </a:r>
              <a:r>
                <a:rPr lang="en-US" altLang="ko-KR" sz="1000" dirty="0">
                  <a:latin typeface="+mn-ea"/>
                </a:rPr>
                <a:t>)</a:t>
              </a:r>
            </a:p>
            <a:p>
              <a:pPr algn="ctr"/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(</a:t>
              </a:r>
              <a:r>
                <a:rPr lang="ko-KR" altLang="en-US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학교명</a:t>
              </a:r>
              <a:r>
                <a:rPr lang="en-US" altLang="ko-KR" sz="8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)</a:t>
              </a:r>
              <a:endParaRPr lang="ko-KR" altLang="en-US" sz="800" dirty="0">
                <a:latin typeface="+mn-ea"/>
              </a:endParaRPr>
            </a:p>
          </p:txBody>
        </p:sp>
      </p:grpSp>
      <p:graphicFrame>
        <p:nvGraphicFramePr>
          <p:cNvPr id="31" name="표 30">
            <a:extLst>
              <a:ext uri="{FF2B5EF4-FFF2-40B4-BE49-F238E27FC236}">
                <a16:creationId xmlns:a16="http://schemas.microsoft.com/office/drawing/2014/main" id="{9DBDBD61-61EE-4FC1-9BF5-19A0C4489D8F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575321" y="700289"/>
          <a:ext cx="2520000" cy="1997898"/>
        </p:xfrm>
        <a:graphic>
          <a:graphicData uri="http://schemas.openxmlformats.org/drawingml/2006/table">
            <a:tbl>
              <a:tblPr/>
              <a:tblGrid>
                <a:gridCol w="3019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공통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관리자 관리 콘텐츠</a:t>
                      </a: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970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더보기</a:t>
                      </a:r>
                      <a:r>
                        <a:rPr kumimoji="1" lang="ko-KR" altLang="en-US" sz="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버튼 </a:t>
                      </a:r>
                      <a:endParaRPr kumimoji="1" lang="en-US" altLang="ko-KR" sz="8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-. 1</a:t>
                      </a:r>
                      <a:r>
                        <a:rPr kumimoji="1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회 클릭 시 </a:t>
                      </a: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kumimoji="1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개씩 콘텐츠 추가 노출 </a:t>
                      </a: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-. </a:t>
                      </a:r>
                      <a:r>
                        <a:rPr kumimoji="1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디폴트 리스트에 콘텐츠가 </a:t>
                      </a: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r>
                        <a:rPr kumimoji="1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개 초과될 경우부터 </a:t>
                      </a:r>
                      <a:r>
                        <a:rPr kumimoji="1" lang="ko-KR" altLang="en-US" sz="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더보기</a:t>
                      </a:r>
                      <a:r>
                        <a:rPr kumimoji="1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버튼 노출 </a:t>
                      </a: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(9</a:t>
                      </a:r>
                      <a:r>
                        <a:rPr kumimoji="1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개까지 </a:t>
                      </a:r>
                      <a:r>
                        <a:rPr kumimoji="1" lang="ko-KR" altLang="en-US" sz="8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비노출</a:t>
                      </a: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970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4970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3894623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dirty="0"/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6719294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37022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8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7181463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050801"/>
                  </a:ext>
                </a:extLst>
              </a:tr>
            </a:tbl>
          </a:graphicData>
        </a:graphic>
      </p:graphicFrame>
      <p:grpSp>
        <p:nvGrpSpPr>
          <p:cNvPr id="32" name="그룹 31">
            <a:extLst>
              <a:ext uri="{FF2B5EF4-FFF2-40B4-BE49-F238E27FC236}">
                <a16:creationId xmlns:a16="http://schemas.microsoft.com/office/drawing/2014/main" id="{55B5C8C1-319B-4C72-8F98-08C33FBCEED9}"/>
              </a:ext>
            </a:extLst>
          </p:cNvPr>
          <p:cNvGrpSpPr/>
          <p:nvPr/>
        </p:nvGrpSpPr>
        <p:grpSpPr>
          <a:xfrm>
            <a:off x="372973" y="3345634"/>
            <a:ext cx="8867741" cy="2282872"/>
            <a:chOff x="-454033" y="548565"/>
            <a:chExt cx="8867741" cy="2282872"/>
          </a:xfrm>
        </p:grpSpPr>
        <p:cxnSp>
          <p:nvCxnSpPr>
            <p:cNvPr id="33" name="직선 연결선 32">
              <a:extLst>
                <a:ext uri="{FF2B5EF4-FFF2-40B4-BE49-F238E27FC236}">
                  <a16:creationId xmlns:a16="http://schemas.microsoft.com/office/drawing/2014/main" id="{2477CF40-A02F-4FB3-BD01-2214EA330C3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454033" y="548565"/>
              <a:ext cx="8867741" cy="2282872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575F5308-8D37-40E5-B932-08934FC020CF}"/>
                </a:ext>
              </a:extLst>
            </p:cNvPr>
            <p:cNvSpPr/>
            <p:nvPr/>
          </p:nvSpPr>
          <p:spPr>
            <a:xfrm>
              <a:off x="3922019" y="1535145"/>
              <a:ext cx="453970" cy="21544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>
              <a:spAutoFit/>
            </a:bodyPr>
            <a:lstStyle/>
            <a:p>
              <a:r>
                <a:rPr lang="en-US" altLang="ko-KR" sz="800" dirty="0">
                  <a:latin typeface="+mn-ea"/>
                </a:rPr>
                <a:t>(</a:t>
              </a:r>
              <a:r>
                <a:rPr lang="ko-KR" altLang="en-US" sz="800" dirty="0">
                  <a:latin typeface="+mn-ea"/>
                </a:rPr>
                <a:t>중략</a:t>
              </a:r>
              <a:r>
                <a:rPr lang="en-US" altLang="ko-KR" sz="800" dirty="0">
                  <a:latin typeface="+mn-ea"/>
                </a:rPr>
                <a:t>)</a:t>
              </a:r>
              <a:endParaRPr lang="ko-KR" altLang="en-US" sz="800" dirty="0">
                <a:latin typeface="+mn-ea"/>
              </a:endParaRP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85FC52EA-EC81-42B6-A7F1-172BCF1452EB}"/>
              </a:ext>
            </a:extLst>
          </p:cNvPr>
          <p:cNvGrpSpPr/>
          <p:nvPr/>
        </p:nvGrpSpPr>
        <p:grpSpPr>
          <a:xfrm>
            <a:off x="4421861" y="5584145"/>
            <a:ext cx="657726" cy="645575"/>
            <a:chOff x="4421861" y="5584145"/>
            <a:chExt cx="657726" cy="645575"/>
          </a:xfrm>
        </p:grpSpPr>
        <p:sp>
          <p:nvSpPr>
            <p:cNvPr id="37" name="사각형: 둥근 모서리 36">
              <a:extLst>
                <a:ext uri="{FF2B5EF4-FFF2-40B4-BE49-F238E27FC236}">
                  <a16:creationId xmlns:a16="http://schemas.microsoft.com/office/drawing/2014/main" id="{D8397024-85E4-4476-BB7B-D59EF2CE2B8F}"/>
                </a:ext>
              </a:extLst>
            </p:cNvPr>
            <p:cNvSpPr/>
            <p:nvPr/>
          </p:nvSpPr>
          <p:spPr>
            <a:xfrm>
              <a:off x="4421861" y="5606265"/>
              <a:ext cx="657726" cy="623455"/>
            </a:xfrm>
            <a:prstGeom prst="round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900" dirty="0">
                <a:latin typeface="+mn-ea"/>
              </a:endParaRPr>
            </a:p>
            <a:p>
              <a:pPr algn="ctr"/>
              <a:endParaRPr lang="en-US" altLang="ko-KR" sz="900" dirty="0">
                <a:latin typeface="+mn-ea"/>
              </a:endParaRPr>
            </a:p>
            <a:p>
              <a:pPr algn="ctr"/>
              <a:r>
                <a:rPr lang="ko-KR" altLang="en-US" sz="900" dirty="0" err="1">
                  <a:latin typeface="+mn-ea"/>
                </a:rPr>
                <a:t>더보기</a:t>
              </a:r>
              <a:endParaRPr lang="ko-KR" altLang="en-US" sz="900" dirty="0">
                <a:latin typeface="+mn-ea"/>
              </a:endParaRP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DAD3AE26-4D60-4DCB-BB4C-FFF0B92ED08E}"/>
                </a:ext>
              </a:extLst>
            </p:cNvPr>
            <p:cNvSpPr txBox="1"/>
            <p:nvPr/>
          </p:nvSpPr>
          <p:spPr>
            <a:xfrm rot="5400000">
              <a:off x="4584223" y="5494734"/>
              <a:ext cx="40595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en-US" altLang="ko-KR" sz="3200" b="1" dirty="0">
                  <a:solidFill>
                    <a:schemeClr val="bg1"/>
                  </a:solidFill>
                  <a:latin typeface="+mn-ea"/>
                </a:rPr>
                <a:t>+</a:t>
              </a:r>
            </a:p>
          </p:txBody>
        </p:sp>
      </p:grpSp>
      <p:sp>
        <p:nvSpPr>
          <p:cNvPr id="39" name="타원 38">
            <a:extLst>
              <a:ext uri="{FF2B5EF4-FFF2-40B4-BE49-F238E27FC236}">
                <a16:creationId xmlns:a16="http://schemas.microsoft.com/office/drawing/2014/main" id="{C142833B-7385-41FC-B94D-8FD66D7ED581}"/>
              </a:ext>
            </a:extLst>
          </p:cNvPr>
          <p:cNvSpPr/>
          <p:nvPr/>
        </p:nvSpPr>
        <p:spPr>
          <a:xfrm>
            <a:off x="4350337" y="5553785"/>
            <a:ext cx="216000" cy="216000"/>
          </a:xfrm>
          <a:prstGeom prst="ellipse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700" b="1" dirty="0">
                <a:latin typeface="+mn-ea"/>
              </a:rPr>
              <a:t>1</a:t>
            </a:r>
            <a:endParaRPr lang="ko-KR" altLang="en-US" sz="700" b="1" dirty="0">
              <a:latin typeface="+mn-ea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CDC87125-E245-4416-889A-1D08FBDF3160}"/>
              </a:ext>
            </a:extLst>
          </p:cNvPr>
          <p:cNvSpPr/>
          <p:nvPr/>
        </p:nvSpPr>
        <p:spPr>
          <a:xfrm>
            <a:off x="122559" y="6389903"/>
            <a:ext cx="9360000" cy="21929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ko-KR" altLang="en-US" sz="800" dirty="0" err="1">
                <a:solidFill>
                  <a:schemeClr val="tx1"/>
                </a:solidFill>
                <a:latin typeface="+mn-ea"/>
              </a:rPr>
              <a:t>푸터</a:t>
            </a:r>
            <a:endParaRPr lang="ko-KR" altLang="en-US" sz="800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41" name="그림 40">
            <a:extLst>
              <a:ext uri="{FF2B5EF4-FFF2-40B4-BE49-F238E27FC236}">
                <a16:creationId xmlns:a16="http://schemas.microsoft.com/office/drawing/2014/main" id="{9AB926B3-E737-42A9-93B5-6071E77A47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65"/>
          <a:stretch/>
        </p:blipFill>
        <p:spPr>
          <a:xfrm>
            <a:off x="710538" y="631870"/>
            <a:ext cx="2205189" cy="154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726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3683000" y="2616200"/>
            <a:ext cx="4914900" cy="13843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err="1" smtClean="0"/>
              <a:t>시험자료실</a:t>
            </a:r>
            <a:endParaRPr lang="en-US" altLang="ko-KR" dirty="0" smtClean="0"/>
          </a:p>
          <a:p>
            <a:pPr algn="ctr"/>
            <a:r>
              <a:rPr lang="en-US" altLang="ko-KR" dirty="0" smtClean="0"/>
              <a:t>(</a:t>
            </a:r>
            <a:r>
              <a:rPr lang="ko-KR" altLang="en-US" dirty="0" smtClean="0"/>
              <a:t>문서 형태의 경우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95616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" name="표 54">
            <a:extLst>
              <a:ext uri="{FF2B5EF4-FFF2-40B4-BE49-F238E27FC236}">
                <a16:creationId xmlns:a16="http://schemas.microsoft.com/office/drawing/2014/main" id="{2B2448E2-C1A4-41A1-B8C1-E3E5DAEDC91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9575321" y="700289"/>
          <a:ext cx="2520000" cy="1583370"/>
        </p:xfrm>
        <a:graphic>
          <a:graphicData uri="http://schemas.openxmlformats.org/drawingml/2006/table">
            <a:tbl>
              <a:tblPr/>
              <a:tblGrid>
                <a:gridCol w="3019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80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공통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8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관리자 관리 콘텐츠 </a:t>
                      </a: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4970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4970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4970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3894623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800" dirty="0"/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6719294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4937022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8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7181463"/>
                  </a:ext>
                </a:extLst>
              </a:tr>
              <a:tr h="134021">
                <a:tc>
                  <a:txBody>
                    <a:bodyPr/>
                    <a:lstStyle/>
                    <a:p>
                      <a:pPr marL="0" marR="0" lvl="0" indent="0" algn="ctr" defTabSz="998538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kumimoji="1" lang="ko-KR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27000" marR="27000" marT="27005" marB="27005" horzOverflow="overflow">
                    <a:lnL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050801"/>
                  </a:ext>
                </a:extLst>
              </a:tr>
            </a:tbl>
          </a:graphicData>
        </a:graphic>
      </p:graphicFrame>
      <p:sp>
        <p:nvSpPr>
          <p:cNvPr id="56" name="TextBox 55">
            <a:extLst>
              <a:ext uri="{FF2B5EF4-FFF2-40B4-BE49-F238E27FC236}">
                <a16:creationId xmlns:a16="http://schemas.microsoft.com/office/drawing/2014/main" id="{D7346E87-AF43-43DA-8029-AC81D0ED44AC}"/>
              </a:ext>
            </a:extLst>
          </p:cNvPr>
          <p:cNvSpPr txBox="1"/>
          <p:nvPr/>
        </p:nvSpPr>
        <p:spPr>
          <a:xfrm>
            <a:off x="1591717" y="240496"/>
            <a:ext cx="135485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ko-KR" altLang="en-US" sz="800" dirty="0">
                <a:solidFill>
                  <a:srgbClr val="000000"/>
                </a:solidFill>
                <a:latin typeface="+mn-ea"/>
              </a:rPr>
              <a:t>메인 </a:t>
            </a:r>
            <a:r>
              <a:rPr kumimoji="1" lang="en-US" altLang="ko-KR" sz="800" dirty="0">
                <a:solidFill>
                  <a:srgbClr val="000000"/>
                </a:solidFill>
                <a:latin typeface="+mn-ea"/>
              </a:rPr>
              <a:t>&gt; </a:t>
            </a:r>
            <a:r>
              <a:rPr kumimoji="1" lang="ko-KR" altLang="en-US" sz="800" dirty="0" smtClean="0">
                <a:solidFill>
                  <a:srgbClr val="000000"/>
                </a:solidFill>
                <a:latin typeface="+mn-ea"/>
              </a:rPr>
              <a:t>시험</a:t>
            </a:r>
            <a:r>
              <a:rPr kumimoji="1" lang="ko-KR" altLang="en-US" sz="800" dirty="0" smtClean="0">
                <a:solidFill>
                  <a:srgbClr val="000000"/>
                </a:solidFill>
                <a:latin typeface="+mn-ea"/>
              </a:rPr>
              <a:t> </a:t>
            </a:r>
            <a:r>
              <a:rPr kumimoji="1" lang="ko-KR" altLang="en-US" sz="800" dirty="0" smtClean="0">
                <a:solidFill>
                  <a:srgbClr val="000000"/>
                </a:solidFill>
                <a:latin typeface="+mn-ea"/>
              </a:rPr>
              <a:t>자료실</a:t>
            </a:r>
            <a:r>
              <a:rPr kumimoji="1" lang="en-US" altLang="ko-KR" sz="800" dirty="0" smtClean="0">
                <a:solidFill>
                  <a:srgbClr val="000000"/>
                </a:solidFill>
                <a:latin typeface="+mn-ea"/>
              </a:rPr>
              <a:t>(</a:t>
            </a:r>
            <a:r>
              <a:rPr kumimoji="1" lang="ko-KR" altLang="en-US" sz="800" dirty="0" smtClean="0">
                <a:solidFill>
                  <a:srgbClr val="000000"/>
                </a:solidFill>
                <a:latin typeface="+mn-ea"/>
              </a:rPr>
              <a:t>뷰어</a:t>
            </a:r>
            <a:r>
              <a:rPr kumimoji="1" lang="en-US" altLang="ko-KR" sz="800" dirty="0" smtClean="0">
                <a:solidFill>
                  <a:srgbClr val="000000"/>
                </a:solidFill>
                <a:latin typeface="+mn-ea"/>
              </a:rPr>
              <a:t>)</a:t>
            </a:r>
            <a:endParaRPr kumimoji="1" lang="ko-KR" altLang="en-US" sz="8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2BA377ED-4535-42EC-9607-5C8AB44B8E80}"/>
              </a:ext>
            </a:extLst>
          </p:cNvPr>
          <p:cNvSpPr/>
          <p:nvPr/>
        </p:nvSpPr>
        <p:spPr>
          <a:xfrm>
            <a:off x="122559" y="495753"/>
            <a:ext cx="9360000" cy="21929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800" dirty="0">
                <a:solidFill>
                  <a:schemeClr val="tx1"/>
                </a:solidFill>
                <a:latin typeface="+mn-ea"/>
              </a:rPr>
              <a:t>GNB</a:t>
            </a:r>
            <a:endParaRPr lang="ko-KR" altLang="en-US" sz="8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751745" y="1731908"/>
            <a:ext cx="1632129" cy="3751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tx1"/>
                </a:solidFill>
              </a:rPr>
              <a:t>전체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4466326" y="1731908"/>
            <a:ext cx="1523710" cy="3751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tx1"/>
                </a:solidFill>
              </a:rPr>
              <a:t>전체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7072488" y="1731908"/>
            <a:ext cx="1489349" cy="3751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>
                <a:solidFill>
                  <a:schemeClr val="tx1"/>
                </a:solidFill>
              </a:rPr>
              <a:t>전체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94991" y="1757027"/>
            <a:ext cx="8811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/>
              <a:t>학 년</a:t>
            </a:r>
            <a:endParaRPr lang="ko-KR" altLang="en-US" sz="1200" dirty="0"/>
          </a:p>
        </p:txBody>
      </p:sp>
      <p:sp>
        <p:nvSpPr>
          <p:cNvPr id="37" name="TextBox 36"/>
          <p:cNvSpPr txBox="1"/>
          <p:nvPr/>
        </p:nvSpPr>
        <p:spPr>
          <a:xfrm>
            <a:off x="739481" y="2834853"/>
            <a:ext cx="8811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/>
              <a:t>학습내용</a:t>
            </a:r>
            <a:endParaRPr lang="ko-KR" altLang="en-US" sz="1200" dirty="0"/>
          </a:p>
        </p:txBody>
      </p:sp>
      <p:sp>
        <p:nvSpPr>
          <p:cNvPr id="38" name="직사각형 37"/>
          <p:cNvSpPr/>
          <p:nvPr/>
        </p:nvSpPr>
        <p:spPr>
          <a:xfrm>
            <a:off x="1751744" y="2792196"/>
            <a:ext cx="6837077" cy="3751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</a:rPr>
              <a:t>찾</a:t>
            </a:r>
            <a:r>
              <a:rPr lang="ko-KR" altLang="en-US" sz="1200" dirty="0" smtClean="0">
                <a:solidFill>
                  <a:schemeClr val="tx1"/>
                </a:solidFill>
              </a:rPr>
              <a:t>으려는 </a:t>
            </a:r>
            <a:r>
              <a:rPr lang="ko-KR" altLang="en-US" sz="1200" dirty="0" smtClean="0">
                <a:solidFill>
                  <a:schemeClr val="tx1"/>
                </a:solidFill>
              </a:rPr>
              <a:t>단어를 입력해주세요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11032" y="1780977"/>
            <a:ext cx="4656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▼</a:t>
            </a:r>
            <a:endParaRPr lang="ko-KR" altLang="en-US" sz="1200" dirty="0"/>
          </a:p>
        </p:txBody>
      </p:sp>
      <p:sp>
        <p:nvSpPr>
          <p:cNvPr id="40" name="TextBox 39"/>
          <p:cNvSpPr txBox="1"/>
          <p:nvPr/>
        </p:nvSpPr>
        <p:spPr>
          <a:xfrm>
            <a:off x="5706494" y="1806176"/>
            <a:ext cx="4656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▼</a:t>
            </a:r>
            <a:endParaRPr lang="ko-KR" altLang="en-US" sz="1200" dirty="0"/>
          </a:p>
        </p:txBody>
      </p:sp>
      <p:sp>
        <p:nvSpPr>
          <p:cNvPr id="41" name="TextBox 40"/>
          <p:cNvSpPr txBox="1"/>
          <p:nvPr/>
        </p:nvSpPr>
        <p:spPr>
          <a:xfrm>
            <a:off x="8202367" y="1767749"/>
            <a:ext cx="4656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smtClean="0"/>
              <a:t>▼</a:t>
            </a:r>
            <a:endParaRPr lang="ko-KR" altLang="en-US" sz="1200" dirty="0"/>
          </a:p>
        </p:txBody>
      </p:sp>
      <p:sp>
        <p:nvSpPr>
          <p:cNvPr id="42" name="TextBox 41"/>
          <p:cNvSpPr txBox="1"/>
          <p:nvPr/>
        </p:nvSpPr>
        <p:spPr>
          <a:xfrm>
            <a:off x="3581957" y="1757027"/>
            <a:ext cx="8811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/>
              <a:t>학 기</a:t>
            </a:r>
            <a:endParaRPr lang="ko-KR" altLang="en-US" sz="1200" dirty="0"/>
          </a:p>
        </p:txBody>
      </p:sp>
      <p:sp>
        <p:nvSpPr>
          <p:cNvPr id="43" name="TextBox 42"/>
          <p:cNvSpPr txBox="1"/>
          <p:nvPr/>
        </p:nvSpPr>
        <p:spPr>
          <a:xfrm>
            <a:off x="6173302" y="1769002"/>
            <a:ext cx="8811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smtClean="0"/>
              <a:t>과 목</a:t>
            </a:r>
            <a:endParaRPr lang="ko-KR" altLang="en-US" sz="1200" dirty="0"/>
          </a:p>
        </p:txBody>
      </p:sp>
      <p:sp>
        <p:nvSpPr>
          <p:cNvPr id="6" name="TextBox 5"/>
          <p:cNvSpPr txBox="1"/>
          <p:nvPr/>
        </p:nvSpPr>
        <p:spPr>
          <a:xfrm>
            <a:off x="-412469" y="826192"/>
            <a:ext cx="3535485" cy="27699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 smtClean="0"/>
              <a:t>한자급수시</a:t>
            </a:r>
            <a:r>
              <a:rPr lang="ko-KR" altLang="en-US" sz="1200" b="1" dirty="0"/>
              <a:t>험</a:t>
            </a:r>
            <a:r>
              <a:rPr lang="en-US" altLang="ko-KR" sz="1200" b="1" dirty="0" smtClean="0"/>
              <a:t>/</a:t>
            </a:r>
            <a:r>
              <a:rPr lang="ko-KR" altLang="en-US" sz="1200" b="1" dirty="0" smtClean="0"/>
              <a:t>시험문제</a:t>
            </a:r>
            <a:r>
              <a:rPr lang="en-US" altLang="ko-KR" sz="1200" b="1" dirty="0" smtClean="0"/>
              <a:t>(</a:t>
            </a:r>
            <a:r>
              <a:rPr lang="ko-KR" altLang="en-US" sz="1200" b="1" dirty="0" err="1" smtClean="0"/>
              <a:t>단원평가</a:t>
            </a:r>
            <a:r>
              <a:rPr lang="en-US" altLang="ko-KR" sz="1200" b="1" dirty="0" smtClean="0"/>
              <a:t>)/</a:t>
            </a:r>
            <a:r>
              <a:rPr lang="ko-KR" altLang="en-US" sz="1200" b="1" dirty="0" smtClean="0"/>
              <a:t>수학경시대회</a:t>
            </a:r>
            <a:endParaRPr lang="ko-KR" altLang="en-US" sz="12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739481" y="2337725"/>
            <a:ext cx="88117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dirty="0" err="1" smtClean="0"/>
              <a:t>단원명</a:t>
            </a:r>
            <a:endParaRPr lang="ko-KR" altLang="en-US" sz="1200" dirty="0"/>
          </a:p>
        </p:txBody>
      </p:sp>
      <p:sp>
        <p:nvSpPr>
          <p:cNvPr id="44" name="직사각형 43"/>
          <p:cNvSpPr/>
          <p:nvPr/>
        </p:nvSpPr>
        <p:spPr>
          <a:xfrm>
            <a:off x="1751745" y="2262052"/>
            <a:ext cx="6837077" cy="3751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ko-KR" altLang="en-US" sz="1200" dirty="0">
              <a:solidFill>
                <a:schemeClr val="tx1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9661" y="3469263"/>
            <a:ext cx="7524750" cy="291465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7994729" y="3929069"/>
            <a:ext cx="593683" cy="184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조회</a:t>
            </a:r>
            <a:endParaRPr lang="ko-KR" altLang="en-US" sz="1000" dirty="0"/>
          </a:p>
        </p:txBody>
      </p:sp>
      <p:sp>
        <p:nvSpPr>
          <p:cNvPr id="45" name="직사각형 44"/>
          <p:cNvSpPr/>
          <p:nvPr/>
        </p:nvSpPr>
        <p:spPr>
          <a:xfrm>
            <a:off x="7994729" y="4218271"/>
            <a:ext cx="593683" cy="184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조회</a:t>
            </a:r>
            <a:endParaRPr lang="ko-KR" altLang="en-US" sz="1000" dirty="0"/>
          </a:p>
        </p:txBody>
      </p:sp>
      <p:sp>
        <p:nvSpPr>
          <p:cNvPr id="46" name="직사각형 45"/>
          <p:cNvSpPr/>
          <p:nvPr/>
        </p:nvSpPr>
        <p:spPr>
          <a:xfrm>
            <a:off x="7994729" y="4551609"/>
            <a:ext cx="593683" cy="184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조회</a:t>
            </a:r>
            <a:endParaRPr lang="ko-KR" altLang="en-US" sz="1000" dirty="0"/>
          </a:p>
        </p:txBody>
      </p:sp>
      <p:sp>
        <p:nvSpPr>
          <p:cNvPr id="48" name="직사각형 47"/>
          <p:cNvSpPr/>
          <p:nvPr/>
        </p:nvSpPr>
        <p:spPr>
          <a:xfrm>
            <a:off x="7994729" y="4868577"/>
            <a:ext cx="593683" cy="184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조회</a:t>
            </a:r>
            <a:endParaRPr lang="ko-KR" altLang="en-US" sz="1000" dirty="0"/>
          </a:p>
        </p:txBody>
      </p:sp>
      <p:sp>
        <p:nvSpPr>
          <p:cNvPr id="49" name="직사각형 48"/>
          <p:cNvSpPr/>
          <p:nvPr/>
        </p:nvSpPr>
        <p:spPr>
          <a:xfrm>
            <a:off x="7994729" y="5183169"/>
            <a:ext cx="593683" cy="184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조회</a:t>
            </a:r>
            <a:endParaRPr lang="ko-KR" altLang="en-US" sz="1000" dirty="0"/>
          </a:p>
        </p:txBody>
      </p:sp>
      <p:sp>
        <p:nvSpPr>
          <p:cNvPr id="50" name="직사각형 49"/>
          <p:cNvSpPr/>
          <p:nvPr/>
        </p:nvSpPr>
        <p:spPr>
          <a:xfrm>
            <a:off x="7994729" y="5497761"/>
            <a:ext cx="593683" cy="1847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/>
              <a:t>조회</a:t>
            </a:r>
            <a:endParaRPr lang="ko-KR" altLang="en-US" sz="1000" dirty="0"/>
          </a:p>
        </p:txBody>
      </p:sp>
      <p:sp>
        <p:nvSpPr>
          <p:cNvPr id="51" name="직사각형 50"/>
          <p:cNvSpPr/>
          <p:nvPr/>
        </p:nvSpPr>
        <p:spPr>
          <a:xfrm>
            <a:off x="9144279" y="3961396"/>
            <a:ext cx="4152621" cy="21854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/>
              <a:t>클릭 시 뷰어 노출</a:t>
            </a:r>
            <a:endParaRPr lang="en-US" altLang="ko-KR" sz="1200" dirty="0" smtClean="0"/>
          </a:p>
          <a:p>
            <a:endParaRPr lang="en-US" altLang="ko-KR" sz="1200" dirty="0"/>
          </a:p>
          <a:p>
            <a:endParaRPr lang="en-US" altLang="ko-KR" sz="1200" dirty="0"/>
          </a:p>
          <a:p>
            <a:r>
              <a:rPr lang="ko-KR" altLang="en-US" sz="1200" dirty="0"/>
              <a:t>클릭 시</a:t>
            </a:r>
            <a:r>
              <a:rPr lang="en-US" altLang="ko-KR" sz="1200" dirty="0"/>
              <a:t>(</a:t>
            </a:r>
            <a:r>
              <a:rPr lang="ko-KR" altLang="en-US" sz="1200" dirty="0"/>
              <a:t>권한이 없을 시 </a:t>
            </a:r>
            <a:r>
              <a:rPr lang="en-US" altLang="ko-KR" sz="1200" dirty="0"/>
              <a:t>alert)</a:t>
            </a:r>
          </a:p>
          <a:p>
            <a:endParaRPr lang="en-US" altLang="ko-KR" sz="1200" dirty="0"/>
          </a:p>
          <a:p>
            <a:r>
              <a:rPr lang="en-US" altLang="ko-KR" sz="1200" dirty="0"/>
              <a:t> - </a:t>
            </a:r>
            <a:r>
              <a:rPr lang="ko-KR" altLang="en-US" sz="1200" dirty="0"/>
              <a:t>비회원 </a:t>
            </a:r>
            <a:r>
              <a:rPr lang="en-US" altLang="ko-KR" sz="1200" dirty="0"/>
              <a:t>: </a:t>
            </a:r>
            <a:r>
              <a:rPr lang="ko-KR" altLang="en-US" sz="1200" dirty="0"/>
              <a:t>회원 가입 후 이용 가능합니다</a:t>
            </a:r>
            <a:endParaRPr lang="en-US" altLang="ko-KR" sz="1200" dirty="0"/>
          </a:p>
          <a:p>
            <a:r>
              <a:rPr lang="en-US" altLang="ko-KR" sz="1200" dirty="0"/>
              <a:t> - </a:t>
            </a:r>
            <a:r>
              <a:rPr lang="ko-KR" altLang="en-US" sz="1200" dirty="0"/>
              <a:t>준회원</a:t>
            </a:r>
            <a:r>
              <a:rPr lang="en-US" altLang="ko-KR" sz="1200" dirty="0"/>
              <a:t>: (</a:t>
            </a:r>
            <a:r>
              <a:rPr lang="ko-KR" altLang="en-US" sz="1200" dirty="0"/>
              <a:t>권한 外</a:t>
            </a:r>
            <a:r>
              <a:rPr lang="en-US" altLang="ko-KR" sz="1200" dirty="0"/>
              <a:t>) </a:t>
            </a:r>
            <a:r>
              <a:rPr lang="ko-KR" altLang="en-US" sz="1200" dirty="0" err="1"/>
              <a:t>유료학습</a:t>
            </a:r>
            <a:r>
              <a:rPr lang="ko-KR" altLang="en-US" sz="1200" dirty="0"/>
              <a:t> 회원만 </a:t>
            </a:r>
            <a:r>
              <a:rPr lang="ko-KR" altLang="en-US" sz="1200" dirty="0" err="1" smtClean="0"/>
              <a:t>이용가능합니다</a:t>
            </a:r>
            <a:endParaRPr lang="en-US" altLang="ko-KR" sz="1200" dirty="0" smtClean="0"/>
          </a:p>
          <a:p>
            <a:endParaRPr lang="en-US" altLang="ko-KR" sz="1200" dirty="0"/>
          </a:p>
          <a:p>
            <a:r>
              <a:rPr lang="ko-KR" altLang="en-US" sz="1200" dirty="0" smtClean="0"/>
              <a:t>우측 클릭은 </a:t>
            </a:r>
            <a:r>
              <a:rPr lang="en-US" altLang="ko-KR" sz="1200" dirty="0" smtClean="0"/>
              <a:t>alert </a:t>
            </a:r>
            <a:r>
              <a:rPr lang="ko-KR" altLang="en-US" sz="1200" dirty="0" smtClean="0"/>
              <a:t>방지 뷰어</a:t>
            </a:r>
            <a:endParaRPr lang="en-US" altLang="ko-KR" sz="1200" dirty="0" smtClean="0"/>
          </a:p>
        </p:txBody>
      </p:sp>
      <p:sp>
        <p:nvSpPr>
          <p:cNvPr id="10" name="직사각형 9"/>
          <p:cNvSpPr/>
          <p:nvPr/>
        </p:nvSpPr>
        <p:spPr>
          <a:xfrm>
            <a:off x="4018547" y="96254"/>
            <a:ext cx="1239253" cy="12607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err="1" smtClean="0"/>
              <a:t>예비초</a:t>
            </a:r>
            <a:endParaRPr lang="en-US" altLang="ko-KR" sz="1200" dirty="0" smtClean="0"/>
          </a:p>
          <a:p>
            <a:r>
              <a:rPr lang="en-US" altLang="ko-KR" sz="1200" dirty="0" smtClean="0"/>
              <a:t>1~6</a:t>
            </a:r>
            <a:r>
              <a:rPr lang="ko-KR" altLang="en-US" sz="1200" dirty="0" smtClean="0"/>
              <a:t>학년</a:t>
            </a:r>
            <a:endParaRPr lang="en-US" altLang="ko-KR" sz="1200" dirty="0" smtClean="0"/>
          </a:p>
          <a:p>
            <a:r>
              <a:rPr lang="ko-KR" altLang="en-US" sz="1200" dirty="0" err="1" smtClean="0"/>
              <a:t>예비중등</a:t>
            </a:r>
            <a:endParaRPr lang="en-US" altLang="ko-KR" sz="1200" dirty="0" smtClean="0"/>
          </a:p>
          <a:p>
            <a:r>
              <a:rPr lang="ko-KR" altLang="en-US" sz="1200" dirty="0" smtClean="0"/>
              <a:t>공통</a:t>
            </a:r>
            <a:endParaRPr lang="ko-KR" altLang="en-US" sz="1200" dirty="0"/>
          </a:p>
        </p:txBody>
      </p:sp>
      <p:cxnSp>
        <p:nvCxnSpPr>
          <p:cNvPr id="12" name="직선 화살표 연결선 11"/>
          <p:cNvCxnSpPr>
            <a:stCxn id="10" idx="1"/>
          </p:cNvCxnSpPr>
          <p:nvPr/>
        </p:nvCxnSpPr>
        <p:spPr>
          <a:xfrm flipH="1">
            <a:off x="3011033" y="726607"/>
            <a:ext cx="1007514" cy="9245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직사각형 51"/>
          <p:cNvSpPr/>
          <p:nvPr/>
        </p:nvSpPr>
        <p:spPr>
          <a:xfrm>
            <a:off x="5762490" y="96254"/>
            <a:ext cx="974013" cy="98370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smtClean="0"/>
              <a:t>공통</a:t>
            </a:r>
            <a:endParaRPr lang="en-US" altLang="ko-KR" sz="1200" dirty="0" smtClean="0"/>
          </a:p>
          <a:p>
            <a:r>
              <a:rPr lang="en-US" altLang="ko-KR" sz="1200" dirty="0" smtClean="0"/>
              <a:t>1</a:t>
            </a:r>
            <a:r>
              <a:rPr lang="ko-KR" altLang="en-US" sz="1200" dirty="0" smtClean="0"/>
              <a:t>학기</a:t>
            </a:r>
            <a:endParaRPr lang="en-US" altLang="ko-KR" sz="1200" dirty="0" smtClean="0"/>
          </a:p>
          <a:p>
            <a:r>
              <a:rPr lang="en-US" altLang="ko-KR" sz="1200" dirty="0" smtClean="0"/>
              <a:t>2</a:t>
            </a:r>
            <a:r>
              <a:rPr lang="ko-KR" altLang="en-US" sz="1200" dirty="0" smtClean="0"/>
              <a:t>학기</a:t>
            </a:r>
            <a:endParaRPr lang="en-US" altLang="ko-KR" sz="1200" dirty="0" smtClean="0"/>
          </a:p>
        </p:txBody>
      </p:sp>
      <p:sp>
        <p:nvSpPr>
          <p:cNvPr id="53" name="직사각형 52"/>
          <p:cNvSpPr/>
          <p:nvPr/>
        </p:nvSpPr>
        <p:spPr>
          <a:xfrm>
            <a:off x="8763452" y="2792195"/>
            <a:ext cx="1920581" cy="375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smtClean="0"/>
              <a:t>세부 학습 내용</a:t>
            </a:r>
            <a:endParaRPr lang="en-US" altLang="ko-KR" sz="1200" dirty="0" smtClean="0"/>
          </a:p>
        </p:txBody>
      </p:sp>
      <p:cxnSp>
        <p:nvCxnSpPr>
          <p:cNvPr id="15" name="직선 화살표 연결선 14"/>
          <p:cNvCxnSpPr/>
          <p:nvPr/>
        </p:nvCxnSpPr>
        <p:spPr>
          <a:xfrm flipH="1">
            <a:off x="5397500" y="609600"/>
            <a:ext cx="308994" cy="10415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직사각형 53"/>
          <p:cNvSpPr/>
          <p:nvPr/>
        </p:nvSpPr>
        <p:spPr>
          <a:xfrm>
            <a:off x="100040" y="3270421"/>
            <a:ext cx="1445239" cy="6586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 err="1" smtClean="0"/>
              <a:t>밀크티</a:t>
            </a:r>
            <a:r>
              <a:rPr lang="ko-KR" altLang="en-US" sz="1200" dirty="0" smtClean="0"/>
              <a:t> 예시</a:t>
            </a:r>
            <a:endParaRPr lang="en-US" altLang="ko-KR" sz="1200" dirty="0" smtClean="0"/>
          </a:p>
        </p:txBody>
      </p:sp>
    </p:spTree>
    <p:extLst>
      <p:ext uri="{BB962C8B-B14F-4D97-AF65-F5344CB8AC3E}">
        <p14:creationId xmlns:p14="http://schemas.microsoft.com/office/powerpoint/2010/main" val="27446801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785</TotalTime>
  <Words>494</Words>
  <Application>Microsoft Office PowerPoint</Application>
  <PresentationFormat>와이드스크린</PresentationFormat>
  <Paragraphs>198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이재현</dc:creator>
  <cp:lastModifiedBy>이재현</cp:lastModifiedBy>
  <cp:revision>9</cp:revision>
  <dcterms:created xsi:type="dcterms:W3CDTF">2019-10-14T11:58:21Z</dcterms:created>
  <dcterms:modified xsi:type="dcterms:W3CDTF">2019-10-15T12:23:38Z</dcterms:modified>
</cp:coreProperties>
</file>